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4"/>
    <p:sldMasterId id="2147483806" r:id="rId5"/>
  </p:sldMasterIdLst>
  <p:notesMasterIdLst>
    <p:notesMasterId r:id="rId34"/>
  </p:notesMasterIdLst>
  <p:sldIdLst>
    <p:sldId id="259" r:id="rId6"/>
    <p:sldId id="286" r:id="rId7"/>
    <p:sldId id="296" r:id="rId8"/>
    <p:sldId id="293" r:id="rId9"/>
    <p:sldId id="297" r:id="rId10"/>
    <p:sldId id="294" r:id="rId11"/>
    <p:sldId id="303" r:id="rId12"/>
    <p:sldId id="295" r:id="rId13"/>
    <p:sldId id="304" r:id="rId14"/>
    <p:sldId id="305" r:id="rId15"/>
    <p:sldId id="306" r:id="rId16"/>
    <p:sldId id="307" r:id="rId17"/>
    <p:sldId id="308" r:id="rId18"/>
    <p:sldId id="309" r:id="rId19"/>
    <p:sldId id="292" r:id="rId20"/>
    <p:sldId id="267" r:id="rId21"/>
    <p:sldId id="290" r:id="rId22"/>
    <p:sldId id="291" r:id="rId23"/>
    <p:sldId id="302" r:id="rId24"/>
    <p:sldId id="298" r:id="rId25"/>
    <p:sldId id="299" r:id="rId26"/>
    <p:sldId id="314" r:id="rId27"/>
    <p:sldId id="300" r:id="rId28"/>
    <p:sldId id="301" r:id="rId29"/>
    <p:sldId id="310" r:id="rId30"/>
    <p:sldId id="311" r:id="rId31"/>
    <p:sldId id="312" r:id="rId32"/>
    <p:sldId id="313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7C3"/>
    <a:srgbClr val="FA9887"/>
    <a:srgbClr val="FFFFFF"/>
    <a:srgbClr val="D84774"/>
    <a:srgbClr val="617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A633C-B11F-150E-9DB3-4EF5E5659E2B}" v="7" dt="2022-08-02T14:12:36.410"/>
    <p1510:client id="{4E3F11EF-0588-9E48-BB0E-5F77ADA11A0B}" vWet="4" dt="2022-08-03T00:05:24.909"/>
    <p1510:client id="{5FAB5FBE-D112-4613-B9D3-4DE8199E883F}" v="99" dt="2022-08-02T01:20:14.165"/>
    <p1510:client id="{635F6989-D00A-7532-4C36-101C34AD3B8D}" v="31" dt="2022-08-03T00:06:34.581"/>
    <p1510:client id="{9EFE9606-56B6-1A37-C7FF-1CCBA0A875A8}" v="494" dt="2022-08-02T01:10:47.658"/>
    <p1510:client id="{ACE14507-927B-4FB5-A618-FA3238F231B8}" v="3" vWet="5" dt="2022-08-02T00:12:08.625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F4B9C-6BF0-4075-B8BE-D03A53F5DFF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C87A05-F207-4F71-AA8E-A18394E7D571}">
      <dgm:prSet phldrT="[Text]" phldr="0"/>
      <dgm:spPr/>
      <dgm:t>
        <a:bodyPr/>
        <a:lstStyle/>
        <a:p>
          <a:pPr rtl="0"/>
          <a:r>
            <a:rPr lang="en-GB"/>
            <a:t>XGB Classifier – 0.7472</a:t>
          </a:r>
          <a:endParaRPr lang="en-US"/>
        </a:p>
      </dgm:t>
    </dgm:pt>
    <dgm:pt modelId="{F72842BB-E1DF-44BC-B063-421DECCBBA79}" type="parTrans" cxnId="{49780EFB-6737-49D6-83A7-C04E5306E237}">
      <dgm:prSet/>
      <dgm:spPr/>
      <dgm:t>
        <a:bodyPr/>
        <a:lstStyle/>
        <a:p>
          <a:endParaRPr lang="en-US"/>
        </a:p>
      </dgm:t>
    </dgm:pt>
    <dgm:pt modelId="{FE31F77A-BCBA-4303-87DA-6F059737C46C}" type="sibTrans" cxnId="{49780EFB-6737-49D6-83A7-C04E5306E237}">
      <dgm:prSet/>
      <dgm:spPr/>
      <dgm:t>
        <a:bodyPr/>
        <a:lstStyle/>
        <a:p>
          <a:endParaRPr lang="en-US"/>
        </a:p>
      </dgm:t>
    </dgm:pt>
    <dgm:pt modelId="{353748E7-17A1-4B6E-9221-51AB4D8D704E}">
      <dgm:prSet phldr="0"/>
      <dgm:spPr/>
      <dgm:t>
        <a:bodyPr/>
        <a:lstStyle/>
        <a:p>
          <a:pPr algn="l" rtl="0"/>
          <a:r>
            <a:rPr lang="en-GB" err="1"/>
            <a:t>Catboost</a:t>
          </a:r>
          <a:r>
            <a:rPr lang="en-GB"/>
            <a:t> classifier - 0.7520</a:t>
          </a:r>
          <a:endParaRPr lang="en-US"/>
        </a:p>
      </dgm:t>
    </dgm:pt>
    <dgm:pt modelId="{54ED1CE9-A20D-46E3-8FD2-3D8E57F49339}" type="parTrans" cxnId="{9A60B395-9143-4572-BC92-9F03E25F9F68}">
      <dgm:prSet/>
      <dgm:spPr/>
    </dgm:pt>
    <dgm:pt modelId="{F74B3D5C-7261-44A5-B0EF-AA6CC09D4831}" type="sibTrans" cxnId="{9A60B395-9143-4572-BC92-9F03E25F9F68}">
      <dgm:prSet/>
      <dgm:spPr/>
    </dgm:pt>
    <dgm:pt modelId="{009BE169-E00C-414C-90F1-C102A6F372B9}">
      <dgm:prSet phldr="0"/>
      <dgm:spPr/>
      <dgm:t>
        <a:bodyPr/>
        <a:lstStyle/>
        <a:p>
          <a:pPr algn="l" rtl="0"/>
          <a:r>
            <a:rPr lang="en-GB"/>
            <a:t>RadomForest - 0.7444</a:t>
          </a:r>
          <a:endParaRPr lang="en-US"/>
        </a:p>
      </dgm:t>
    </dgm:pt>
    <dgm:pt modelId="{056404FF-1405-4EA7-B1BD-A45E64BFF33B}" type="parTrans" cxnId="{AD04D7B8-6704-48AB-90AD-71356B071454}">
      <dgm:prSet/>
      <dgm:spPr/>
    </dgm:pt>
    <dgm:pt modelId="{3CDB9FCE-F9C2-4B47-B115-F1C709C650C2}" type="sibTrans" cxnId="{AD04D7B8-6704-48AB-90AD-71356B071454}">
      <dgm:prSet/>
      <dgm:spPr/>
    </dgm:pt>
    <dgm:pt modelId="{33D47B34-67A2-4EFE-876C-2914670791C3}">
      <dgm:prSet phldr="0"/>
      <dgm:spPr>
        <a:solidFill>
          <a:schemeClr val="accent5"/>
        </a:solidFill>
      </dgm:spPr>
      <dgm:t>
        <a:bodyPr/>
        <a:lstStyle/>
        <a:p>
          <a:pPr algn="l" rtl="0"/>
          <a:r>
            <a:rPr lang="en-GB">
              <a:solidFill>
                <a:schemeClr val="bg1"/>
              </a:solidFill>
            </a:rPr>
            <a:t>LightGBM – 0.7538</a:t>
          </a:r>
          <a:endParaRPr lang="en-US">
            <a:solidFill>
              <a:schemeClr val="bg1"/>
            </a:solidFill>
          </a:endParaRPr>
        </a:p>
      </dgm:t>
    </dgm:pt>
    <dgm:pt modelId="{3EB51A9E-A06A-4526-AECA-FA5CB045EF6D}" type="parTrans" cxnId="{3E8CE6AE-11E2-4725-A6C3-DF9349E70022}">
      <dgm:prSet/>
      <dgm:spPr/>
    </dgm:pt>
    <dgm:pt modelId="{279F745E-7FA5-4E57-9DA2-C1AEE8272F74}" type="sibTrans" cxnId="{3E8CE6AE-11E2-4725-A6C3-DF9349E70022}">
      <dgm:prSet/>
      <dgm:spPr/>
    </dgm:pt>
    <dgm:pt modelId="{4F7C0EF9-05C3-4952-B358-C29441BEFE4A}">
      <dgm:prSet phldr="0"/>
      <dgm:spPr/>
      <dgm:t>
        <a:bodyPr/>
        <a:lstStyle/>
        <a:p>
          <a:pPr algn="l" rtl="0"/>
          <a:r>
            <a:rPr lang="en-GB"/>
            <a:t>DecisionTree – 0.6679</a:t>
          </a:r>
          <a:endParaRPr lang="en-US"/>
        </a:p>
      </dgm:t>
    </dgm:pt>
    <dgm:pt modelId="{C7B6E86A-96FE-4EE3-889B-EAF6769E4845}" type="parTrans" cxnId="{83B8ADF1-3F35-4DFB-9D76-FFF276078CCD}">
      <dgm:prSet/>
      <dgm:spPr/>
    </dgm:pt>
    <dgm:pt modelId="{A9C9437E-C26B-4A4A-B26A-1CAF4C4BCBC2}" type="sibTrans" cxnId="{83B8ADF1-3F35-4DFB-9D76-FFF276078CCD}">
      <dgm:prSet/>
      <dgm:spPr/>
    </dgm:pt>
    <dgm:pt modelId="{D86A58FC-6842-4AEB-9BB1-D96BB720B8E7}">
      <dgm:prSet phldr="0"/>
      <dgm:spPr/>
      <dgm:t>
        <a:bodyPr/>
        <a:lstStyle/>
        <a:p>
          <a:pPr algn="l" rtl="0"/>
          <a:r>
            <a:rPr lang="en-GB"/>
            <a:t>Logistic regression – 0.7209</a:t>
          </a:r>
        </a:p>
      </dgm:t>
    </dgm:pt>
    <dgm:pt modelId="{B37136E7-A8C3-4060-8436-F710F5F1108A}" type="parTrans" cxnId="{F155B3B8-8D2E-46BD-A32B-5F0FA0349E44}">
      <dgm:prSet/>
      <dgm:spPr/>
    </dgm:pt>
    <dgm:pt modelId="{C556503D-D08D-4D56-A207-893D83210268}" type="sibTrans" cxnId="{F155B3B8-8D2E-46BD-A32B-5F0FA0349E44}">
      <dgm:prSet/>
      <dgm:spPr/>
    </dgm:pt>
    <dgm:pt modelId="{AB8A93B2-4311-4C78-9A36-77CEA9F6B1CA}" type="pres">
      <dgm:prSet presAssocID="{543F4B9C-6BF0-4075-B8BE-D03A53F5DFFB}" presName="linear" presStyleCnt="0">
        <dgm:presLayoutVars>
          <dgm:dir/>
          <dgm:animLvl val="lvl"/>
          <dgm:resizeHandles val="exact"/>
        </dgm:presLayoutVars>
      </dgm:prSet>
      <dgm:spPr/>
    </dgm:pt>
    <dgm:pt modelId="{F77C92CA-061C-40BB-A31F-F19EDB3BF6FC}" type="pres">
      <dgm:prSet presAssocID="{353748E7-17A1-4B6E-9221-51AB4D8D704E}" presName="parentLin" presStyleCnt="0"/>
      <dgm:spPr/>
    </dgm:pt>
    <dgm:pt modelId="{09CB1123-A8CF-4976-A832-126F60CDE231}" type="pres">
      <dgm:prSet presAssocID="{353748E7-17A1-4B6E-9221-51AB4D8D704E}" presName="parentLeftMargin" presStyleLbl="node1" presStyleIdx="0" presStyleCnt="6"/>
      <dgm:spPr/>
    </dgm:pt>
    <dgm:pt modelId="{55063A5E-1D39-4793-85D7-DD37B042F222}" type="pres">
      <dgm:prSet presAssocID="{353748E7-17A1-4B6E-9221-51AB4D8D704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9243B0B-801B-4174-98E1-C1FAB74D8B64}" type="pres">
      <dgm:prSet presAssocID="{353748E7-17A1-4B6E-9221-51AB4D8D704E}" presName="negativeSpace" presStyleCnt="0"/>
      <dgm:spPr/>
    </dgm:pt>
    <dgm:pt modelId="{ACF24BF0-8843-410E-9F28-980279B6CBC3}" type="pres">
      <dgm:prSet presAssocID="{353748E7-17A1-4B6E-9221-51AB4D8D704E}" presName="childText" presStyleLbl="conFgAcc1" presStyleIdx="0" presStyleCnt="6">
        <dgm:presLayoutVars>
          <dgm:bulletEnabled val="1"/>
        </dgm:presLayoutVars>
      </dgm:prSet>
      <dgm:spPr/>
    </dgm:pt>
    <dgm:pt modelId="{1246256E-4215-4B57-BDED-87F7B48354D9}" type="pres">
      <dgm:prSet presAssocID="{F74B3D5C-7261-44A5-B0EF-AA6CC09D4831}" presName="spaceBetweenRectangles" presStyleCnt="0"/>
      <dgm:spPr/>
    </dgm:pt>
    <dgm:pt modelId="{AB5E19A7-76F7-4330-89F9-A29FAF0576FE}" type="pres">
      <dgm:prSet presAssocID="{55C87A05-F207-4F71-AA8E-A18394E7D571}" presName="parentLin" presStyleCnt="0"/>
      <dgm:spPr/>
    </dgm:pt>
    <dgm:pt modelId="{ED829FF8-A048-4EB5-94E0-7BBB23688797}" type="pres">
      <dgm:prSet presAssocID="{55C87A05-F207-4F71-AA8E-A18394E7D571}" presName="parentLeftMargin" presStyleLbl="node1" presStyleIdx="0" presStyleCnt="6"/>
      <dgm:spPr/>
    </dgm:pt>
    <dgm:pt modelId="{8A8C9F4C-AE16-497F-B1A5-476420758CCF}" type="pres">
      <dgm:prSet presAssocID="{55C87A05-F207-4F71-AA8E-A18394E7D57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061748C-D545-4BC6-8197-B872CEF9D5AA}" type="pres">
      <dgm:prSet presAssocID="{55C87A05-F207-4F71-AA8E-A18394E7D571}" presName="negativeSpace" presStyleCnt="0"/>
      <dgm:spPr/>
    </dgm:pt>
    <dgm:pt modelId="{AEEBBACF-2C37-4069-A2FA-76E0A1E89E33}" type="pres">
      <dgm:prSet presAssocID="{55C87A05-F207-4F71-AA8E-A18394E7D571}" presName="childText" presStyleLbl="conFgAcc1" presStyleIdx="1" presStyleCnt="6">
        <dgm:presLayoutVars>
          <dgm:bulletEnabled val="1"/>
        </dgm:presLayoutVars>
      </dgm:prSet>
      <dgm:spPr/>
    </dgm:pt>
    <dgm:pt modelId="{FA0FF398-8439-4693-A761-2567799E8771}" type="pres">
      <dgm:prSet presAssocID="{FE31F77A-BCBA-4303-87DA-6F059737C46C}" presName="spaceBetweenRectangles" presStyleCnt="0"/>
      <dgm:spPr/>
    </dgm:pt>
    <dgm:pt modelId="{A3113860-13C9-41C9-B270-F82BFBE7EE3A}" type="pres">
      <dgm:prSet presAssocID="{009BE169-E00C-414C-90F1-C102A6F372B9}" presName="parentLin" presStyleCnt="0"/>
      <dgm:spPr/>
    </dgm:pt>
    <dgm:pt modelId="{692852CA-85CD-437E-992A-DE7B18DCF08B}" type="pres">
      <dgm:prSet presAssocID="{009BE169-E00C-414C-90F1-C102A6F372B9}" presName="parentLeftMargin" presStyleLbl="node1" presStyleIdx="1" presStyleCnt="6"/>
      <dgm:spPr/>
    </dgm:pt>
    <dgm:pt modelId="{5280F57A-4EC2-4328-AFDA-6830A8F17DD4}" type="pres">
      <dgm:prSet presAssocID="{009BE169-E00C-414C-90F1-C102A6F372B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E7076F5-352A-4CEC-A026-5DA00F4EE7BB}" type="pres">
      <dgm:prSet presAssocID="{009BE169-E00C-414C-90F1-C102A6F372B9}" presName="negativeSpace" presStyleCnt="0"/>
      <dgm:spPr/>
    </dgm:pt>
    <dgm:pt modelId="{A7EFC1C3-1CA7-46E1-BE0E-950C8D987728}" type="pres">
      <dgm:prSet presAssocID="{009BE169-E00C-414C-90F1-C102A6F372B9}" presName="childText" presStyleLbl="conFgAcc1" presStyleIdx="2" presStyleCnt="6">
        <dgm:presLayoutVars>
          <dgm:bulletEnabled val="1"/>
        </dgm:presLayoutVars>
      </dgm:prSet>
      <dgm:spPr/>
    </dgm:pt>
    <dgm:pt modelId="{ADD014E1-C460-46DD-8CF0-FFCC8CB6A590}" type="pres">
      <dgm:prSet presAssocID="{3CDB9FCE-F9C2-4B47-B115-F1C709C650C2}" presName="spaceBetweenRectangles" presStyleCnt="0"/>
      <dgm:spPr/>
    </dgm:pt>
    <dgm:pt modelId="{B2D8B7CE-DB9E-4568-8552-5B97C151306D}" type="pres">
      <dgm:prSet presAssocID="{33D47B34-67A2-4EFE-876C-2914670791C3}" presName="parentLin" presStyleCnt="0"/>
      <dgm:spPr/>
    </dgm:pt>
    <dgm:pt modelId="{EECE6875-4A12-4F5B-9DBA-05B584BE1CEB}" type="pres">
      <dgm:prSet presAssocID="{33D47B34-67A2-4EFE-876C-2914670791C3}" presName="parentLeftMargin" presStyleLbl="node1" presStyleIdx="2" presStyleCnt="6"/>
      <dgm:spPr/>
    </dgm:pt>
    <dgm:pt modelId="{E8A2B112-6780-409F-95ED-54ACDA48711C}" type="pres">
      <dgm:prSet presAssocID="{33D47B34-67A2-4EFE-876C-2914670791C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01E6E46-D312-4C82-B566-748886C931C9}" type="pres">
      <dgm:prSet presAssocID="{33D47B34-67A2-4EFE-876C-2914670791C3}" presName="negativeSpace" presStyleCnt="0"/>
      <dgm:spPr/>
    </dgm:pt>
    <dgm:pt modelId="{C6D5BD47-53B2-43C1-A517-4B1F89F58DCC}" type="pres">
      <dgm:prSet presAssocID="{33D47B34-67A2-4EFE-876C-2914670791C3}" presName="childText" presStyleLbl="conFgAcc1" presStyleIdx="3" presStyleCnt="6">
        <dgm:presLayoutVars>
          <dgm:bulletEnabled val="1"/>
        </dgm:presLayoutVars>
      </dgm:prSet>
      <dgm:spPr/>
    </dgm:pt>
    <dgm:pt modelId="{9184D5C8-5B52-4849-AFE1-968404801253}" type="pres">
      <dgm:prSet presAssocID="{279F745E-7FA5-4E57-9DA2-C1AEE8272F74}" presName="spaceBetweenRectangles" presStyleCnt="0"/>
      <dgm:spPr/>
    </dgm:pt>
    <dgm:pt modelId="{228B5F15-FD1E-4C56-80E2-AD97C0B08D78}" type="pres">
      <dgm:prSet presAssocID="{4F7C0EF9-05C3-4952-B358-C29441BEFE4A}" presName="parentLin" presStyleCnt="0"/>
      <dgm:spPr/>
    </dgm:pt>
    <dgm:pt modelId="{3119D100-D7B7-4D20-93C8-4B188C52E9CF}" type="pres">
      <dgm:prSet presAssocID="{4F7C0EF9-05C3-4952-B358-C29441BEFE4A}" presName="parentLeftMargin" presStyleLbl="node1" presStyleIdx="3" presStyleCnt="6"/>
      <dgm:spPr/>
    </dgm:pt>
    <dgm:pt modelId="{C55B2D94-00AD-494F-BF45-29AD67241CB3}" type="pres">
      <dgm:prSet presAssocID="{4F7C0EF9-05C3-4952-B358-C29441BEFE4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F74CBB3-7712-4413-A03D-AFBD5AA0BF06}" type="pres">
      <dgm:prSet presAssocID="{4F7C0EF9-05C3-4952-B358-C29441BEFE4A}" presName="negativeSpace" presStyleCnt="0"/>
      <dgm:spPr/>
    </dgm:pt>
    <dgm:pt modelId="{91C2E1C6-39ED-4580-97B9-15892A39E0FE}" type="pres">
      <dgm:prSet presAssocID="{4F7C0EF9-05C3-4952-B358-C29441BEFE4A}" presName="childText" presStyleLbl="conFgAcc1" presStyleIdx="4" presStyleCnt="6">
        <dgm:presLayoutVars>
          <dgm:bulletEnabled val="1"/>
        </dgm:presLayoutVars>
      </dgm:prSet>
      <dgm:spPr/>
    </dgm:pt>
    <dgm:pt modelId="{DA20BFAD-D42B-4D42-8F48-0E8835966E06}" type="pres">
      <dgm:prSet presAssocID="{A9C9437E-C26B-4A4A-B26A-1CAF4C4BCBC2}" presName="spaceBetweenRectangles" presStyleCnt="0"/>
      <dgm:spPr/>
    </dgm:pt>
    <dgm:pt modelId="{6E4D591E-E846-40D9-B6DF-D3EB89C06810}" type="pres">
      <dgm:prSet presAssocID="{D86A58FC-6842-4AEB-9BB1-D96BB720B8E7}" presName="parentLin" presStyleCnt="0"/>
      <dgm:spPr/>
    </dgm:pt>
    <dgm:pt modelId="{95EF5409-1807-4183-80C4-E7C6772DF32F}" type="pres">
      <dgm:prSet presAssocID="{D86A58FC-6842-4AEB-9BB1-D96BB720B8E7}" presName="parentLeftMargin" presStyleLbl="node1" presStyleIdx="4" presStyleCnt="6"/>
      <dgm:spPr/>
    </dgm:pt>
    <dgm:pt modelId="{C7F62782-926A-492E-8DE8-082FE764475C}" type="pres">
      <dgm:prSet presAssocID="{D86A58FC-6842-4AEB-9BB1-D96BB720B8E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CC19D7E-F69A-4491-96B7-E754510E7B38}" type="pres">
      <dgm:prSet presAssocID="{D86A58FC-6842-4AEB-9BB1-D96BB720B8E7}" presName="negativeSpace" presStyleCnt="0"/>
      <dgm:spPr/>
    </dgm:pt>
    <dgm:pt modelId="{7D1EEF35-441E-4E63-9C32-BB258136A352}" type="pres">
      <dgm:prSet presAssocID="{D86A58FC-6842-4AEB-9BB1-D96BB720B8E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7E86A36-214A-46A1-AD1C-AEE290686565}" type="presOf" srcId="{4F7C0EF9-05C3-4952-B358-C29441BEFE4A}" destId="{3119D100-D7B7-4D20-93C8-4B188C52E9CF}" srcOrd="0" destOrd="0" presId="urn:microsoft.com/office/officeart/2005/8/layout/list1"/>
    <dgm:cxn modelId="{FB27E138-8544-4A61-BAF9-8B5508416B98}" type="presOf" srcId="{33D47B34-67A2-4EFE-876C-2914670791C3}" destId="{E8A2B112-6780-409F-95ED-54ACDA48711C}" srcOrd="1" destOrd="0" presId="urn:microsoft.com/office/officeart/2005/8/layout/list1"/>
    <dgm:cxn modelId="{BC829E74-DA28-48A0-B3E0-41BA8E137410}" type="presOf" srcId="{009BE169-E00C-414C-90F1-C102A6F372B9}" destId="{692852CA-85CD-437E-992A-DE7B18DCF08B}" srcOrd="0" destOrd="0" presId="urn:microsoft.com/office/officeart/2005/8/layout/list1"/>
    <dgm:cxn modelId="{79624455-46A2-46C4-9F89-25760AE5C8A5}" type="presOf" srcId="{009BE169-E00C-414C-90F1-C102A6F372B9}" destId="{5280F57A-4EC2-4328-AFDA-6830A8F17DD4}" srcOrd="1" destOrd="0" presId="urn:microsoft.com/office/officeart/2005/8/layout/list1"/>
    <dgm:cxn modelId="{4B561976-40EF-4007-896E-E9744202B18C}" type="presOf" srcId="{D86A58FC-6842-4AEB-9BB1-D96BB720B8E7}" destId="{C7F62782-926A-492E-8DE8-082FE764475C}" srcOrd="1" destOrd="0" presId="urn:microsoft.com/office/officeart/2005/8/layout/list1"/>
    <dgm:cxn modelId="{7A045D81-11D7-4DA5-B9F2-F983D1442721}" type="presOf" srcId="{4F7C0EF9-05C3-4952-B358-C29441BEFE4A}" destId="{C55B2D94-00AD-494F-BF45-29AD67241CB3}" srcOrd="1" destOrd="0" presId="urn:microsoft.com/office/officeart/2005/8/layout/list1"/>
    <dgm:cxn modelId="{F38DE194-8764-406E-9990-177560F74E3A}" type="presOf" srcId="{55C87A05-F207-4F71-AA8E-A18394E7D571}" destId="{8A8C9F4C-AE16-497F-B1A5-476420758CCF}" srcOrd="1" destOrd="0" presId="urn:microsoft.com/office/officeart/2005/8/layout/list1"/>
    <dgm:cxn modelId="{9A60B395-9143-4572-BC92-9F03E25F9F68}" srcId="{543F4B9C-6BF0-4075-B8BE-D03A53F5DFFB}" destId="{353748E7-17A1-4B6E-9221-51AB4D8D704E}" srcOrd="0" destOrd="0" parTransId="{54ED1CE9-A20D-46E3-8FD2-3D8E57F49339}" sibTransId="{F74B3D5C-7261-44A5-B0EF-AA6CC09D4831}"/>
    <dgm:cxn modelId="{4BA4589F-5B6C-47C5-BC84-823D6EE045E6}" type="presOf" srcId="{543F4B9C-6BF0-4075-B8BE-D03A53F5DFFB}" destId="{AB8A93B2-4311-4C78-9A36-77CEA9F6B1CA}" srcOrd="0" destOrd="0" presId="urn:microsoft.com/office/officeart/2005/8/layout/list1"/>
    <dgm:cxn modelId="{3E8CE6AE-11E2-4725-A6C3-DF9349E70022}" srcId="{543F4B9C-6BF0-4075-B8BE-D03A53F5DFFB}" destId="{33D47B34-67A2-4EFE-876C-2914670791C3}" srcOrd="3" destOrd="0" parTransId="{3EB51A9E-A06A-4526-AECA-FA5CB045EF6D}" sibTransId="{279F745E-7FA5-4E57-9DA2-C1AEE8272F74}"/>
    <dgm:cxn modelId="{58AED7B2-05E5-43D4-9463-67CA9DBA4D6C}" type="presOf" srcId="{353748E7-17A1-4B6E-9221-51AB4D8D704E}" destId="{09CB1123-A8CF-4976-A832-126F60CDE231}" srcOrd="0" destOrd="0" presId="urn:microsoft.com/office/officeart/2005/8/layout/list1"/>
    <dgm:cxn modelId="{F155B3B8-8D2E-46BD-A32B-5F0FA0349E44}" srcId="{543F4B9C-6BF0-4075-B8BE-D03A53F5DFFB}" destId="{D86A58FC-6842-4AEB-9BB1-D96BB720B8E7}" srcOrd="5" destOrd="0" parTransId="{B37136E7-A8C3-4060-8436-F710F5F1108A}" sibTransId="{C556503D-D08D-4D56-A207-893D83210268}"/>
    <dgm:cxn modelId="{AD04D7B8-6704-48AB-90AD-71356B071454}" srcId="{543F4B9C-6BF0-4075-B8BE-D03A53F5DFFB}" destId="{009BE169-E00C-414C-90F1-C102A6F372B9}" srcOrd="2" destOrd="0" parTransId="{056404FF-1405-4EA7-B1BD-A45E64BFF33B}" sibTransId="{3CDB9FCE-F9C2-4B47-B115-F1C709C650C2}"/>
    <dgm:cxn modelId="{F54412BB-4C94-48DC-B05F-841348AC2F8E}" type="presOf" srcId="{353748E7-17A1-4B6E-9221-51AB4D8D704E}" destId="{55063A5E-1D39-4793-85D7-DD37B042F222}" srcOrd="1" destOrd="0" presId="urn:microsoft.com/office/officeart/2005/8/layout/list1"/>
    <dgm:cxn modelId="{F1D608E4-7D41-42B1-B528-7AB1ED616A3F}" type="presOf" srcId="{55C87A05-F207-4F71-AA8E-A18394E7D571}" destId="{ED829FF8-A048-4EB5-94E0-7BBB23688797}" srcOrd="0" destOrd="0" presId="urn:microsoft.com/office/officeart/2005/8/layout/list1"/>
    <dgm:cxn modelId="{CC15ABE8-515C-4955-8DC2-5213BFF5D9C2}" type="presOf" srcId="{D86A58FC-6842-4AEB-9BB1-D96BB720B8E7}" destId="{95EF5409-1807-4183-80C4-E7C6772DF32F}" srcOrd="0" destOrd="0" presId="urn:microsoft.com/office/officeart/2005/8/layout/list1"/>
    <dgm:cxn modelId="{83B8ADF1-3F35-4DFB-9D76-FFF276078CCD}" srcId="{543F4B9C-6BF0-4075-B8BE-D03A53F5DFFB}" destId="{4F7C0EF9-05C3-4952-B358-C29441BEFE4A}" srcOrd="4" destOrd="0" parTransId="{C7B6E86A-96FE-4EE3-889B-EAF6769E4845}" sibTransId="{A9C9437E-C26B-4A4A-B26A-1CAF4C4BCBC2}"/>
    <dgm:cxn modelId="{C7BCA3F4-1E61-4718-A24C-CFDB7E77625C}" type="presOf" srcId="{33D47B34-67A2-4EFE-876C-2914670791C3}" destId="{EECE6875-4A12-4F5B-9DBA-05B584BE1CEB}" srcOrd="0" destOrd="0" presId="urn:microsoft.com/office/officeart/2005/8/layout/list1"/>
    <dgm:cxn modelId="{49780EFB-6737-49D6-83A7-C04E5306E237}" srcId="{543F4B9C-6BF0-4075-B8BE-D03A53F5DFFB}" destId="{55C87A05-F207-4F71-AA8E-A18394E7D571}" srcOrd="1" destOrd="0" parTransId="{F72842BB-E1DF-44BC-B063-421DECCBBA79}" sibTransId="{FE31F77A-BCBA-4303-87DA-6F059737C46C}"/>
    <dgm:cxn modelId="{75C2042D-033B-4B09-B935-F94D293FC2DB}" type="presParOf" srcId="{AB8A93B2-4311-4C78-9A36-77CEA9F6B1CA}" destId="{F77C92CA-061C-40BB-A31F-F19EDB3BF6FC}" srcOrd="0" destOrd="0" presId="urn:microsoft.com/office/officeart/2005/8/layout/list1"/>
    <dgm:cxn modelId="{998FB561-18F1-433D-BAA6-2C6F96833860}" type="presParOf" srcId="{F77C92CA-061C-40BB-A31F-F19EDB3BF6FC}" destId="{09CB1123-A8CF-4976-A832-126F60CDE231}" srcOrd="0" destOrd="0" presId="urn:microsoft.com/office/officeart/2005/8/layout/list1"/>
    <dgm:cxn modelId="{2A709C11-4F76-49FF-BAFC-630CAFF2C24E}" type="presParOf" srcId="{F77C92CA-061C-40BB-A31F-F19EDB3BF6FC}" destId="{55063A5E-1D39-4793-85D7-DD37B042F222}" srcOrd="1" destOrd="0" presId="urn:microsoft.com/office/officeart/2005/8/layout/list1"/>
    <dgm:cxn modelId="{6A12763F-620C-4120-83B8-E7293836AD43}" type="presParOf" srcId="{AB8A93B2-4311-4C78-9A36-77CEA9F6B1CA}" destId="{79243B0B-801B-4174-98E1-C1FAB74D8B64}" srcOrd="1" destOrd="0" presId="urn:microsoft.com/office/officeart/2005/8/layout/list1"/>
    <dgm:cxn modelId="{907EB04C-A374-43C7-8136-56D43931A45D}" type="presParOf" srcId="{AB8A93B2-4311-4C78-9A36-77CEA9F6B1CA}" destId="{ACF24BF0-8843-410E-9F28-980279B6CBC3}" srcOrd="2" destOrd="0" presId="urn:microsoft.com/office/officeart/2005/8/layout/list1"/>
    <dgm:cxn modelId="{2FF5A3B1-89DA-449B-B560-BA10DCD0F7D0}" type="presParOf" srcId="{AB8A93B2-4311-4C78-9A36-77CEA9F6B1CA}" destId="{1246256E-4215-4B57-BDED-87F7B48354D9}" srcOrd="3" destOrd="0" presId="urn:microsoft.com/office/officeart/2005/8/layout/list1"/>
    <dgm:cxn modelId="{80E00116-6673-436D-BEC2-6ABF614A21FD}" type="presParOf" srcId="{AB8A93B2-4311-4C78-9A36-77CEA9F6B1CA}" destId="{AB5E19A7-76F7-4330-89F9-A29FAF0576FE}" srcOrd="4" destOrd="0" presId="urn:microsoft.com/office/officeart/2005/8/layout/list1"/>
    <dgm:cxn modelId="{41C53F6B-C2CF-48E7-AF22-B7682FF23436}" type="presParOf" srcId="{AB5E19A7-76F7-4330-89F9-A29FAF0576FE}" destId="{ED829FF8-A048-4EB5-94E0-7BBB23688797}" srcOrd="0" destOrd="0" presId="urn:microsoft.com/office/officeart/2005/8/layout/list1"/>
    <dgm:cxn modelId="{AF717A48-5891-46BA-9133-80B92501F888}" type="presParOf" srcId="{AB5E19A7-76F7-4330-89F9-A29FAF0576FE}" destId="{8A8C9F4C-AE16-497F-B1A5-476420758CCF}" srcOrd="1" destOrd="0" presId="urn:microsoft.com/office/officeart/2005/8/layout/list1"/>
    <dgm:cxn modelId="{19D1DCDF-B0D5-4155-84AD-448E3FCA41BD}" type="presParOf" srcId="{AB8A93B2-4311-4C78-9A36-77CEA9F6B1CA}" destId="{C061748C-D545-4BC6-8197-B872CEF9D5AA}" srcOrd="5" destOrd="0" presId="urn:microsoft.com/office/officeart/2005/8/layout/list1"/>
    <dgm:cxn modelId="{F5345B15-0702-4084-896B-E3F2C9AD6B47}" type="presParOf" srcId="{AB8A93B2-4311-4C78-9A36-77CEA9F6B1CA}" destId="{AEEBBACF-2C37-4069-A2FA-76E0A1E89E33}" srcOrd="6" destOrd="0" presId="urn:microsoft.com/office/officeart/2005/8/layout/list1"/>
    <dgm:cxn modelId="{6DC258B4-E509-4B0B-BC54-8BB4439E77AF}" type="presParOf" srcId="{AB8A93B2-4311-4C78-9A36-77CEA9F6B1CA}" destId="{FA0FF398-8439-4693-A761-2567799E8771}" srcOrd="7" destOrd="0" presId="urn:microsoft.com/office/officeart/2005/8/layout/list1"/>
    <dgm:cxn modelId="{8497534A-D5AB-4A7C-9AA7-092B2B3DF516}" type="presParOf" srcId="{AB8A93B2-4311-4C78-9A36-77CEA9F6B1CA}" destId="{A3113860-13C9-41C9-B270-F82BFBE7EE3A}" srcOrd="8" destOrd="0" presId="urn:microsoft.com/office/officeart/2005/8/layout/list1"/>
    <dgm:cxn modelId="{29B1D0EF-0B98-4DD7-A467-54BEAACBE509}" type="presParOf" srcId="{A3113860-13C9-41C9-B270-F82BFBE7EE3A}" destId="{692852CA-85CD-437E-992A-DE7B18DCF08B}" srcOrd="0" destOrd="0" presId="urn:microsoft.com/office/officeart/2005/8/layout/list1"/>
    <dgm:cxn modelId="{6BDA19D0-9A50-4A7C-8FA7-9CD01DB5EB27}" type="presParOf" srcId="{A3113860-13C9-41C9-B270-F82BFBE7EE3A}" destId="{5280F57A-4EC2-4328-AFDA-6830A8F17DD4}" srcOrd="1" destOrd="0" presId="urn:microsoft.com/office/officeart/2005/8/layout/list1"/>
    <dgm:cxn modelId="{5ACE7528-1678-4425-83AD-C0ED5CD80EC7}" type="presParOf" srcId="{AB8A93B2-4311-4C78-9A36-77CEA9F6B1CA}" destId="{CE7076F5-352A-4CEC-A026-5DA00F4EE7BB}" srcOrd="9" destOrd="0" presId="urn:microsoft.com/office/officeart/2005/8/layout/list1"/>
    <dgm:cxn modelId="{37F900E6-9B1A-4761-862D-81CF64948462}" type="presParOf" srcId="{AB8A93B2-4311-4C78-9A36-77CEA9F6B1CA}" destId="{A7EFC1C3-1CA7-46E1-BE0E-950C8D987728}" srcOrd="10" destOrd="0" presId="urn:microsoft.com/office/officeart/2005/8/layout/list1"/>
    <dgm:cxn modelId="{46AE3EE1-4D67-41CC-96A4-8AF7F4103824}" type="presParOf" srcId="{AB8A93B2-4311-4C78-9A36-77CEA9F6B1CA}" destId="{ADD014E1-C460-46DD-8CF0-FFCC8CB6A590}" srcOrd="11" destOrd="0" presId="urn:microsoft.com/office/officeart/2005/8/layout/list1"/>
    <dgm:cxn modelId="{DC93D18D-9B85-4A9F-9195-866E39DEA83B}" type="presParOf" srcId="{AB8A93B2-4311-4C78-9A36-77CEA9F6B1CA}" destId="{B2D8B7CE-DB9E-4568-8552-5B97C151306D}" srcOrd="12" destOrd="0" presId="urn:microsoft.com/office/officeart/2005/8/layout/list1"/>
    <dgm:cxn modelId="{B8504996-8CF6-4373-A227-A8D92EC0E059}" type="presParOf" srcId="{B2D8B7CE-DB9E-4568-8552-5B97C151306D}" destId="{EECE6875-4A12-4F5B-9DBA-05B584BE1CEB}" srcOrd="0" destOrd="0" presId="urn:microsoft.com/office/officeart/2005/8/layout/list1"/>
    <dgm:cxn modelId="{A5AC7367-F4D9-4B4A-B95E-34A311B63C15}" type="presParOf" srcId="{B2D8B7CE-DB9E-4568-8552-5B97C151306D}" destId="{E8A2B112-6780-409F-95ED-54ACDA48711C}" srcOrd="1" destOrd="0" presId="urn:microsoft.com/office/officeart/2005/8/layout/list1"/>
    <dgm:cxn modelId="{18435C58-D6E6-48D5-8348-C128185366FF}" type="presParOf" srcId="{AB8A93B2-4311-4C78-9A36-77CEA9F6B1CA}" destId="{201E6E46-D312-4C82-B566-748886C931C9}" srcOrd="13" destOrd="0" presId="urn:microsoft.com/office/officeart/2005/8/layout/list1"/>
    <dgm:cxn modelId="{6AABAD5E-472B-477A-BE9B-63DA6BF1695A}" type="presParOf" srcId="{AB8A93B2-4311-4C78-9A36-77CEA9F6B1CA}" destId="{C6D5BD47-53B2-43C1-A517-4B1F89F58DCC}" srcOrd="14" destOrd="0" presId="urn:microsoft.com/office/officeart/2005/8/layout/list1"/>
    <dgm:cxn modelId="{78BBD89A-CF73-42C7-ACCA-8A22D43FB2BC}" type="presParOf" srcId="{AB8A93B2-4311-4C78-9A36-77CEA9F6B1CA}" destId="{9184D5C8-5B52-4849-AFE1-968404801253}" srcOrd="15" destOrd="0" presId="urn:microsoft.com/office/officeart/2005/8/layout/list1"/>
    <dgm:cxn modelId="{DB76FEAE-0777-4214-9770-E99FEDA587E3}" type="presParOf" srcId="{AB8A93B2-4311-4C78-9A36-77CEA9F6B1CA}" destId="{228B5F15-FD1E-4C56-80E2-AD97C0B08D78}" srcOrd="16" destOrd="0" presId="urn:microsoft.com/office/officeart/2005/8/layout/list1"/>
    <dgm:cxn modelId="{7D264F26-F04E-4330-A794-BDF020ED06F8}" type="presParOf" srcId="{228B5F15-FD1E-4C56-80E2-AD97C0B08D78}" destId="{3119D100-D7B7-4D20-93C8-4B188C52E9CF}" srcOrd="0" destOrd="0" presId="urn:microsoft.com/office/officeart/2005/8/layout/list1"/>
    <dgm:cxn modelId="{BE943BF4-B630-4996-AC99-33ADAC0B51DF}" type="presParOf" srcId="{228B5F15-FD1E-4C56-80E2-AD97C0B08D78}" destId="{C55B2D94-00AD-494F-BF45-29AD67241CB3}" srcOrd="1" destOrd="0" presId="urn:microsoft.com/office/officeart/2005/8/layout/list1"/>
    <dgm:cxn modelId="{D7CE417E-45C6-4E7C-A390-13F0043CC101}" type="presParOf" srcId="{AB8A93B2-4311-4C78-9A36-77CEA9F6B1CA}" destId="{7F74CBB3-7712-4413-A03D-AFBD5AA0BF06}" srcOrd="17" destOrd="0" presId="urn:microsoft.com/office/officeart/2005/8/layout/list1"/>
    <dgm:cxn modelId="{976579D7-626E-4A31-9884-0A4F5A9B1BF5}" type="presParOf" srcId="{AB8A93B2-4311-4C78-9A36-77CEA9F6B1CA}" destId="{91C2E1C6-39ED-4580-97B9-15892A39E0FE}" srcOrd="18" destOrd="0" presId="urn:microsoft.com/office/officeart/2005/8/layout/list1"/>
    <dgm:cxn modelId="{FC6AD80F-092B-46B2-AADA-156ADCA26528}" type="presParOf" srcId="{AB8A93B2-4311-4C78-9A36-77CEA9F6B1CA}" destId="{DA20BFAD-D42B-4D42-8F48-0E8835966E06}" srcOrd="19" destOrd="0" presId="urn:microsoft.com/office/officeart/2005/8/layout/list1"/>
    <dgm:cxn modelId="{ADDBB9D0-8B6B-4167-AB21-B53AADD09337}" type="presParOf" srcId="{AB8A93B2-4311-4C78-9A36-77CEA9F6B1CA}" destId="{6E4D591E-E846-40D9-B6DF-D3EB89C06810}" srcOrd="20" destOrd="0" presId="urn:microsoft.com/office/officeart/2005/8/layout/list1"/>
    <dgm:cxn modelId="{9222E4A3-8F8D-445C-A5B1-782C86FEBDEB}" type="presParOf" srcId="{6E4D591E-E846-40D9-B6DF-D3EB89C06810}" destId="{95EF5409-1807-4183-80C4-E7C6772DF32F}" srcOrd="0" destOrd="0" presId="urn:microsoft.com/office/officeart/2005/8/layout/list1"/>
    <dgm:cxn modelId="{23E318AC-97EE-4865-A67D-F89B2533432F}" type="presParOf" srcId="{6E4D591E-E846-40D9-B6DF-D3EB89C06810}" destId="{C7F62782-926A-492E-8DE8-082FE764475C}" srcOrd="1" destOrd="0" presId="urn:microsoft.com/office/officeart/2005/8/layout/list1"/>
    <dgm:cxn modelId="{53FAFBA8-82CB-4646-A51C-EF4B3D896920}" type="presParOf" srcId="{AB8A93B2-4311-4C78-9A36-77CEA9F6B1CA}" destId="{ACC19D7E-F69A-4491-96B7-E754510E7B38}" srcOrd="21" destOrd="0" presId="urn:microsoft.com/office/officeart/2005/8/layout/list1"/>
    <dgm:cxn modelId="{28E83BB5-2457-4EF4-B140-44067A159FCD}" type="presParOf" srcId="{AB8A93B2-4311-4C78-9A36-77CEA9F6B1CA}" destId="{7D1EEF35-441E-4E63-9C32-BB258136A35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D8EA24-749B-4B7B-85F2-6DC4AC8819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54D467-CD33-4842-B0EC-3195B925017A}">
      <dgm:prSet/>
      <dgm:spPr/>
      <dgm:t>
        <a:bodyPr/>
        <a:lstStyle/>
        <a:p>
          <a:r>
            <a:rPr lang="en-US"/>
            <a:t>TPE search is available in the Optuna package</a:t>
          </a:r>
        </a:p>
      </dgm:t>
    </dgm:pt>
    <dgm:pt modelId="{D7C70EA6-D067-426C-BAF1-BD4743554544}" type="parTrans" cxnId="{626F07CC-E3B1-4742-A2C6-5C593A4FD14F}">
      <dgm:prSet/>
      <dgm:spPr/>
      <dgm:t>
        <a:bodyPr/>
        <a:lstStyle/>
        <a:p>
          <a:endParaRPr lang="en-US"/>
        </a:p>
      </dgm:t>
    </dgm:pt>
    <dgm:pt modelId="{05A245F9-861E-4723-AC69-24AB89608C84}" type="sibTrans" cxnId="{626F07CC-E3B1-4742-A2C6-5C593A4FD14F}">
      <dgm:prSet/>
      <dgm:spPr/>
      <dgm:t>
        <a:bodyPr/>
        <a:lstStyle/>
        <a:p>
          <a:endParaRPr lang="en-US"/>
        </a:p>
      </dgm:t>
    </dgm:pt>
    <dgm:pt modelId="{26732570-EFA8-4F3B-8EEF-BFE5CB5F5569}">
      <dgm:prSet/>
      <dgm:spPr/>
      <dgm:t>
        <a:bodyPr/>
        <a:lstStyle/>
        <a:p>
          <a:r>
            <a:rPr lang="en-US"/>
            <a:t>Chooses new hyperparameters to test based on previous trials</a:t>
          </a:r>
        </a:p>
      </dgm:t>
    </dgm:pt>
    <dgm:pt modelId="{40679950-2A4E-4EA0-8D08-F3AF9538F9DF}" type="parTrans" cxnId="{F1B12E60-0724-416E-89CC-964B7C211759}">
      <dgm:prSet/>
      <dgm:spPr/>
      <dgm:t>
        <a:bodyPr/>
        <a:lstStyle/>
        <a:p>
          <a:endParaRPr lang="en-US"/>
        </a:p>
      </dgm:t>
    </dgm:pt>
    <dgm:pt modelId="{ECDD7E60-156D-4726-879E-BD53922BBB13}" type="sibTrans" cxnId="{F1B12E60-0724-416E-89CC-964B7C211759}">
      <dgm:prSet/>
      <dgm:spPr/>
      <dgm:t>
        <a:bodyPr/>
        <a:lstStyle/>
        <a:p>
          <a:endParaRPr lang="en-US"/>
        </a:p>
      </dgm:t>
    </dgm:pt>
    <dgm:pt modelId="{E965C109-2B39-42B7-BF6E-080622BC8A8D}" type="pres">
      <dgm:prSet presAssocID="{53D8EA24-749B-4B7B-85F2-6DC4AC88199A}" presName="vert0" presStyleCnt="0">
        <dgm:presLayoutVars>
          <dgm:dir/>
          <dgm:animOne val="branch"/>
          <dgm:animLvl val="lvl"/>
        </dgm:presLayoutVars>
      </dgm:prSet>
      <dgm:spPr/>
    </dgm:pt>
    <dgm:pt modelId="{D9868FA8-58B8-4797-AF65-C3D29057B49C}" type="pres">
      <dgm:prSet presAssocID="{8254D467-CD33-4842-B0EC-3195B925017A}" presName="thickLine" presStyleLbl="alignNode1" presStyleIdx="0" presStyleCnt="2"/>
      <dgm:spPr/>
    </dgm:pt>
    <dgm:pt modelId="{7682B40B-200E-4A57-A8AC-2FED268DF685}" type="pres">
      <dgm:prSet presAssocID="{8254D467-CD33-4842-B0EC-3195B925017A}" presName="horz1" presStyleCnt="0"/>
      <dgm:spPr/>
    </dgm:pt>
    <dgm:pt modelId="{D075FF31-451D-43E9-9656-37ADEE08F81A}" type="pres">
      <dgm:prSet presAssocID="{8254D467-CD33-4842-B0EC-3195B925017A}" presName="tx1" presStyleLbl="revTx" presStyleIdx="0" presStyleCnt="2"/>
      <dgm:spPr/>
    </dgm:pt>
    <dgm:pt modelId="{E0FB6A21-1E60-4AC7-8E98-86502B3BBCB8}" type="pres">
      <dgm:prSet presAssocID="{8254D467-CD33-4842-B0EC-3195B925017A}" presName="vert1" presStyleCnt="0"/>
      <dgm:spPr/>
    </dgm:pt>
    <dgm:pt modelId="{C3E3873D-EFE0-4CAA-ABC7-0748459CC2B8}" type="pres">
      <dgm:prSet presAssocID="{26732570-EFA8-4F3B-8EEF-BFE5CB5F5569}" presName="thickLine" presStyleLbl="alignNode1" presStyleIdx="1" presStyleCnt="2"/>
      <dgm:spPr/>
    </dgm:pt>
    <dgm:pt modelId="{AA05739E-1515-4281-81C5-C97A0276C222}" type="pres">
      <dgm:prSet presAssocID="{26732570-EFA8-4F3B-8EEF-BFE5CB5F5569}" presName="horz1" presStyleCnt="0"/>
      <dgm:spPr/>
    </dgm:pt>
    <dgm:pt modelId="{03D60DAB-59C8-44EF-BAF2-6F779577F07E}" type="pres">
      <dgm:prSet presAssocID="{26732570-EFA8-4F3B-8EEF-BFE5CB5F5569}" presName="tx1" presStyleLbl="revTx" presStyleIdx="1" presStyleCnt="2"/>
      <dgm:spPr/>
    </dgm:pt>
    <dgm:pt modelId="{7A8528DF-A722-41BD-A05C-2E79C20DF37F}" type="pres">
      <dgm:prSet presAssocID="{26732570-EFA8-4F3B-8EEF-BFE5CB5F5569}" presName="vert1" presStyleCnt="0"/>
      <dgm:spPr/>
    </dgm:pt>
  </dgm:ptLst>
  <dgm:cxnLst>
    <dgm:cxn modelId="{F1B12E60-0724-416E-89CC-964B7C211759}" srcId="{53D8EA24-749B-4B7B-85F2-6DC4AC88199A}" destId="{26732570-EFA8-4F3B-8EEF-BFE5CB5F5569}" srcOrd="1" destOrd="0" parTransId="{40679950-2A4E-4EA0-8D08-F3AF9538F9DF}" sibTransId="{ECDD7E60-156D-4726-879E-BD53922BBB13}"/>
    <dgm:cxn modelId="{03A76C9B-B369-4E4E-B2BD-AC05847B43A3}" type="presOf" srcId="{26732570-EFA8-4F3B-8EEF-BFE5CB5F5569}" destId="{03D60DAB-59C8-44EF-BAF2-6F779577F07E}" srcOrd="0" destOrd="0" presId="urn:microsoft.com/office/officeart/2008/layout/LinedList"/>
    <dgm:cxn modelId="{DBE10EB5-A1A2-49C6-860E-9A97A1EF3D17}" type="presOf" srcId="{53D8EA24-749B-4B7B-85F2-6DC4AC88199A}" destId="{E965C109-2B39-42B7-BF6E-080622BC8A8D}" srcOrd="0" destOrd="0" presId="urn:microsoft.com/office/officeart/2008/layout/LinedList"/>
    <dgm:cxn modelId="{626F07CC-E3B1-4742-A2C6-5C593A4FD14F}" srcId="{53D8EA24-749B-4B7B-85F2-6DC4AC88199A}" destId="{8254D467-CD33-4842-B0EC-3195B925017A}" srcOrd="0" destOrd="0" parTransId="{D7C70EA6-D067-426C-BAF1-BD4743554544}" sibTransId="{05A245F9-861E-4723-AC69-24AB89608C84}"/>
    <dgm:cxn modelId="{DEB8EAD7-EE59-4E42-87F4-538D3F41EB4A}" type="presOf" srcId="{8254D467-CD33-4842-B0EC-3195B925017A}" destId="{D075FF31-451D-43E9-9656-37ADEE08F81A}" srcOrd="0" destOrd="0" presId="urn:microsoft.com/office/officeart/2008/layout/LinedList"/>
    <dgm:cxn modelId="{A2C4A85E-759F-4251-B142-AE6AAA296930}" type="presParOf" srcId="{E965C109-2B39-42B7-BF6E-080622BC8A8D}" destId="{D9868FA8-58B8-4797-AF65-C3D29057B49C}" srcOrd="0" destOrd="0" presId="urn:microsoft.com/office/officeart/2008/layout/LinedList"/>
    <dgm:cxn modelId="{E0C13B19-037A-49A1-9EFD-460275E41902}" type="presParOf" srcId="{E965C109-2B39-42B7-BF6E-080622BC8A8D}" destId="{7682B40B-200E-4A57-A8AC-2FED268DF685}" srcOrd="1" destOrd="0" presId="urn:microsoft.com/office/officeart/2008/layout/LinedList"/>
    <dgm:cxn modelId="{84F80DF2-F240-45BE-936D-225E70C13282}" type="presParOf" srcId="{7682B40B-200E-4A57-A8AC-2FED268DF685}" destId="{D075FF31-451D-43E9-9656-37ADEE08F81A}" srcOrd="0" destOrd="0" presId="urn:microsoft.com/office/officeart/2008/layout/LinedList"/>
    <dgm:cxn modelId="{1E7E96E4-08FC-4296-9364-909BE66997C0}" type="presParOf" srcId="{7682B40B-200E-4A57-A8AC-2FED268DF685}" destId="{E0FB6A21-1E60-4AC7-8E98-86502B3BBCB8}" srcOrd="1" destOrd="0" presId="urn:microsoft.com/office/officeart/2008/layout/LinedList"/>
    <dgm:cxn modelId="{C173F439-CE5D-40C6-BC86-F8384FCD0007}" type="presParOf" srcId="{E965C109-2B39-42B7-BF6E-080622BC8A8D}" destId="{C3E3873D-EFE0-4CAA-ABC7-0748459CC2B8}" srcOrd="2" destOrd="0" presId="urn:microsoft.com/office/officeart/2008/layout/LinedList"/>
    <dgm:cxn modelId="{146B4499-42AC-404A-BC89-A1F3D3ECAFB8}" type="presParOf" srcId="{E965C109-2B39-42B7-BF6E-080622BC8A8D}" destId="{AA05739E-1515-4281-81C5-C97A0276C222}" srcOrd="3" destOrd="0" presId="urn:microsoft.com/office/officeart/2008/layout/LinedList"/>
    <dgm:cxn modelId="{CFD98A3C-7369-4E33-A5CD-5F9AE553DC26}" type="presParOf" srcId="{AA05739E-1515-4281-81C5-C97A0276C222}" destId="{03D60DAB-59C8-44EF-BAF2-6F779577F07E}" srcOrd="0" destOrd="0" presId="urn:microsoft.com/office/officeart/2008/layout/LinedList"/>
    <dgm:cxn modelId="{6E34404A-B31D-4746-81B0-FD11E8149C19}" type="presParOf" srcId="{AA05739E-1515-4281-81C5-C97A0276C222}" destId="{7A8528DF-A722-41BD-A05C-2E79C20DF3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59CBD7-B76C-4836-9DBD-2FB648C7262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BB98967-6F10-4398-B79F-1E4894043DA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/>
            <a:t>Set intervals for search</a:t>
          </a:r>
        </a:p>
      </dgm:t>
    </dgm:pt>
    <dgm:pt modelId="{A842B418-D9A4-4974-9AFF-580494D8A225}" type="parTrans" cxnId="{51773CE2-7B60-4ACB-8089-F821C5FE5630}">
      <dgm:prSet/>
      <dgm:spPr/>
      <dgm:t>
        <a:bodyPr/>
        <a:lstStyle/>
        <a:p>
          <a:endParaRPr lang="en-CA"/>
        </a:p>
      </dgm:t>
    </dgm:pt>
    <dgm:pt modelId="{BCA912E5-D146-4018-98C7-82C5084DE801}" type="sibTrans" cxnId="{51773CE2-7B60-4ACB-8089-F821C5FE5630}">
      <dgm:prSet/>
      <dgm:spPr/>
      <dgm:t>
        <a:bodyPr/>
        <a:lstStyle/>
        <a:p>
          <a:endParaRPr lang="en-CA"/>
        </a:p>
      </dgm:t>
    </dgm:pt>
    <dgm:pt modelId="{ADB374F3-4960-4307-B201-133A0E1706C9}">
      <dgm:prSet phldrT="[Text]"/>
      <dgm:spPr/>
      <dgm:t>
        <a:bodyPr/>
        <a:lstStyle/>
        <a:p>
          <a:r>
            <a:rPr lang="en-CA"/>
            <a:t>Specify a range of possible values of parameters for tuning</a:t>
          </a:r>
        </a:p>
      </dgm:t>
    </dgm:pt>
    <dgm:pt modelId="{ACEA0A4B-4469-404D-99A9-C96ADCBCF917}" type="parTrans" cxnId="{48870E8A-F482-4E1F-93B9-DE127399D0A4}">
      <dgm:prSet/>
      <dgm:spPr/>
      <dgm:t>
        <a:bodyPr/>
        <a:lstStyle/>
        <a:p>
          <a:endParaRPr lang="en-CA"/>
        </a:p>
      </dgm:t>
    </dgm:pt>
    <dgm:pt modelId="{125BD610-61BB-4A63-A83E-B02188A3320D}" type="sibTrans" cxnId="{48870E8A-F482-4E1F-93B9-DE127399D0A4}">
      <dgm:prSet/>
      <dgm:spPr/>
      <dgm:t>
        <a:bodyPr/>
        <a:lstStyle/>
        <a:p>
          <a:endParaRPr lang="en-CA"/>
        </a:p>
      </dgm:t>
    </dgm:pt>
    <dgm:pt modelId="{1402C52F-960C-48D3-A359-6C3E93B8F3F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/>
            <a:t>Set number of trials</a:t>
          </a:r>
        </a:p>
      </dgm:t>
    </dgm:pt>
    <dgm:pt modelId="{93C49ACD-F79F-4291-83FA-5FC52092E666}" type="parTrans" cxnId="{5331E567-EBF1-4875-AE12-715F4EE74F90}">
      <dgm:prSet/>
      <dgm:spPr/>
      <dgm:t>
        <a:bodyPr/>
        <a:lstStyle/>
        <a:p>
          <a:endParaRPr lang="en-CA"/>
        </a:p>
      </dgm:t>
    </dgm:pt>
    <dgm:pt modelId="{0C33DFD7-00A2-4BEC-903B-046F26E9C907}" type="sibTrans" cxnId="{5331E567-EBF1-4875-AE12-715F4EE74F90}">
      <dgm:prSet/>
      <dgm:spPr/>
      <dgm:t>
        <a:bodyPr/>
        <a:lstStyle/>
        <a:p>
          <a:endParaRPr lang="en-CA"/>
        </a:p>
      </dgm:t>
    </dgm:pt>
    <dgm:pt modelId="{B5AE7AAD-30B8-4118-9C33-E6449975FC4D}">
      <dgm:prSet phldrT="[Text]"/>
      <dgm:spPr/>
      <dgm:t>
        <a:bodyPr/>
        <a:lstStyle/>
        <a:p>
          <a:r>
            <a:rPr lang="en-CA"/>
            <a:t>Specify the number of iterations for the search</a:t>
          </a:r>
        </a:p>
      </dgm:t>
    </dgm:pt>
    <dgm:pt modelId="{380F1E3B-201D-4A47-9202-D93F33DC851A}" type="parTrans" cxnId="{1A7115C6-D191-4885-9BA1-3178ADBCBC68}">
      <dgm:prSet/>
      <dgm:spPr/>
      <dgm:t>
        <a:bodyPr/>
        <a:lstStyle/>
        <a:p>
          <a:endParaRPr lang="en-CA"/>
        </a:p>
      </dgm:t>
    </dgm:pt>
    <dgm:pt modelId="{59847BB3-0457-4E3B-9ADF-AEB8B49798D5}" type="sibTrans" cxnId="{1A7115C6-D191-4885-9BA1-3178ADBCBC68}">
      <dgm:prSet/>
      <dgm:spPr/>
      <dgm:t>
        <a:bodyPr/>
        <a:lstStyle/>
        <a:p>
          <a:endParaRPr lang="en-CA"/>
        </a:p>
      </dgm:t>
    </dgm:pt>
    <dgm:pt modelId="{921AB778-CFC6-4363-B9ED-92DD4F19264D}">
      <dgm:prSet phldrT="[Text]"/>
      <dgm:spPr/>
      <dgm:t>
        <a:bodyPr/>
        <a:lstStyle/>
        <a:p>
          <a:r>
            <a:rPr lang="en-CA"/>
            <a:t>Set Early Stopping Rounds</a:t>
          </a:r>
        </a:p>
      </dgm:t>
    </dgm:pt>
    <dgm:pt modelId="{4B53681A-374F-43DA-9A5B-B35A8E5390F8}" type="parTrans" cxnId="{66846F57-E2E9-4E50-BE4C-02B506BF136A}">
      <dgm:prSet/>
      <dgm:spPr/>
      <dgm:t>
        <a:bodyPr/>
        <a:lstStyle/>
        <a:p>
          <a:endParaRPr lang="en-CA"/>
        </a:p>
      </dgm:t>
    </dgm:pt>
    <dgm:pt modelId="{5D7FBEB8-D2EF-4D69-8C0B-988220386786}" type="sibTrans" cxnId="{66846F57-E2E9-4E50-BE4C-02B506BF136A}">
      <dgm:prSet/>
      <dgm:spPr/>
      <dgm:t>
        <a:bodyPr/>
        <a:lstStyle/>
        <a:p>
          <a:endParaRPr lang="en-CA"/>
        </a:p>
      </dgm:t>
    </dgm:pt>
    <dgm:pt modelId="{735C1E87-A455-4BB4-A0A6-D58C0100C559}">
      <dgm:prSet phldrT="[Text]"/>
      <dgm:spPr/>
      <dgm:t>
        <a:bodyPr/>
        <a:lstStyle/>
        <a:p>
          <a:r>
            <a:rPr lang="en-CA"/>
            <a:t>Compare the F1 macro scores to choose the best parameters</a:t>
          </a:r>
        </a:p>
      </dgm:t>
    </dgm:pt>
    <dgm:pt modelId="{9BCAD8A5-7454-4857-B603-C4856A9619BB}" type="parTrans" cxnId="{CA1AEC8C-C255-4027-9A1D-712DA86E1B6C}">
      <dgm:prSet/>
      <dgm:spPr/>
      <dgm:t>
        <a:bodyPr/>
        <a:lstStyle/>
        <a:p>
          <a:endParaRPr lang="en-CA"/>
        </a:p>
      </dgm:t>
    </dgm:pt>
    <dgm:pt modelId="{D3E3965D-AE01-4966-A32A-7638D2DDF161}" type="sibTrans" cxnId="{CA1AEC8C-C255-4027-9A1D-712DA86E1B6C}">
      <dgm:prSet/>
      <dgm:spPr/>
      <dgm:t>
        <a:bodyPr/>
        <a:lstStyle/>
        <a:p>
          <a:endParaRPr lang="en-CA"/>
        </a:p>
      </dgm:t>
    </dgm:pt>
    <dgm:pt modelId="{9F6D0FD5-360E-412D-813E-BE5C55B746E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/>
            <a:t>5-fold Cross-Validation</a:t>
          </a:r>
        </a:p>
      </dgm:t>
    </dgm:pt>
    <dgm:pt modelId="{F30C455D-DE94-4161-8CD7-B18051959B6E}" type="parTrans" cxnId="{D1074BCC-1DF3-4644-B15D-831EFA45FF12}">
      <dgm:prSet/>
      <dgm:spPr/>
      <dgm:t>
        <a:bodyPr/>
        <a:lstStyle/>
        <a:p>
          <a:endParaRPr lang="en-CA"/>
        </a:p>
      </dgm:t>
    </dgm:pt>
    <dgm:pt modelId="{812508A5-55B8-4549-8B26-6270FB4E195F}" type="sibTrans" cxnId="{D1074BCC-1DF3-4644-B15D-831EFA45FF12}">
      <dgm:prSet/>
      <dgm:spPr/>
      <dgm:t>
        <a:bodyPr/>
        <a:lstStyle/>
        <a:p>
          <a:endParaRPr lang="en-CA"/>
        </a:p>
      </dgm:t>
    </dgm:pt>
    <dgm:pt modelId="{437B0F0B-9139-44ED-894B-B00700F6506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CA"/>
            <a:t>Pruning</a:t>
          </a:r>
        </a:p>
      </dgm:t>
    </dgm:pt>
    <dgm:pt modelId="{8984262B-4045-4278-ADEC-21353EB482C5}" type="parTrans" cxnId="{19D4E3CF-81AD-4D60-874C-4273747671BD}">
      <dgm:prSet/>
      <dgm:spPr/>
      <dgm:t>
        <a:bodyPr/>
        <a:lstStyle/>
        <a:p>
          <a:endParaRPr lang="en-CA"/>
        </a:p>
      </dgm:t>
    </dgm:pt>
    <dgm:pt modelId="{8B91A941-07D6-4B0C-85AB-5067DAED5E88}" type="sibTrans" cxnId="{19D4E3CF-81AD-4D60-874C-4273747671BD}">
      <dgm:prSet/>
      <dgm:spPr/>
      <dgm:t>
        <a:bodyPr/>
        <a:lstStyle/>
        <a:p>
          <a:endParaRPr lang="en-CA"/>
        </a:p>
      </dgm:t>
    </dgm:pt>
    <dgm:pt modelId="{16846AEF-8293-4D09-9456-78A2366DB21A}">
      <dgm:prSet/>
      <dgm:spPr/>
      <dgm:t>
        <a:bodyPr/>
        <a:lstStyle/>
        <a:p>
          <a:r>
            <a:rPr lang="en-CA"/>
            <a:t>Specify criteria to stop current trial if the score is not improving</a:t>
          </a:r>
        </a:p>
      </dgm:t>
    </dgm:pt>
    <dgm:pt modelId="{F6BF0875-7C28-42F9-9C70-3916534EB68B}" type="parTrans" cxnId="{BADCBFD3-4AEB-4103-BB89-B5BA5787CA05}">
      <dgm:prSet/>
      <dgm:spPr/>
      <dgm:t>
        <a:bodyPr/>
        <a:lstStyle/>
        <a:p>
          <a:endParaRPr lang="en-CA"/>
        </a:p>
      </dgm:t>
    </dgm:pt>
    <dgm:pt modelId="{9EBB8425-EE62-4F43-AD23-21CA526DA229}" type="sibTrans" cxnId="{BADCBFD3-4AEB-4103-BB89-B5BA5787CA05}">
      <dgm:prSet/>
      <dgm:spPr/>
      <dgm:t>
        <a:bodyPr/>
        <a:lstStyle/>
        <a:p>
          <a:endParaRPr lang="en-CA"/>
        </a:p>
      </dgm:t>
    </dgm:pt>
    <dgm:pt modelId="{FCEBF916-9B69-4C6F-8C26-322074757541}">
      <dgm:prSet/>
      <dgm:spPr/>
      <dgm:t>
        <a:bodyPr/>
        <a:lstStyle/>
        <a:p>
          <a:r>
            <a:rPr lang="en-CA"/>
            <a:t>Remove insignificant links from the decision trees</a:t>
          </a:r>
        </a:p>
      </dgm:t>
    </dgm:pt>
    <dgm:pt modelId="{2C54E1C1-7CDD-4174-ADCA-AC67387DE1AC}" type="parTrans" cxnId="{34505B49-F5FB-4702-A63B-8A6184AE9579}">
      <dgm:prSet/>
      <dgm:spPr/>
      <dgm:t>
        <a:bodyPr/>
        <a:lstStyle/>
        <a:p>
          <a:endParaRPr lang="en-CA"/>
        </a:p>
      </dgm:t>
    </dgm:pt>
    <dgm:pt modelId="{02EF5F6F-C2B6-406B-BD5D-ECCAFA0990E2}" type="sibTrans" cxnId="{34505B49-F5FB-4702-A63B-8A6184AE9579}">
      <dgm:prSet/>
      <dgm:spPr/>
      <dgm:t>
        <a:bodyPr/>
        <a:lstStyle/>
        <a:p>
          <a:endParaRPr lang="en-CA"/>
        </a:p>
      </dgm:t>
    </dgm:pt>
    <dgm:pt modelId="{5A72AF48-6568-4739-B343-C968D47BEB92}" type="pres">
      <dgm:prSet presAssocID="{4059CBD7-B76C-4836-9DBD-2FB648C72623}" presName="linearFlow" presStyleCnt="0">
        <dgm:presLayoutVars>
          <dgm:dir/>
          <dgm:animLvl val="lvl"/>
          <dgm:resizeHandles val="exact"/>
        </dgm:presLayoutVars>
      </dgm:prSet>
      <dgm:spPr/>
    </dgm:pt>
    <dgm:pt modelId="{B4A37C70-C1E3-4BF3-A6F5-6A71B99DD98B}" type="pres">
      <dgm:prSet presAssocID="{3BB98967-6F10-4398-B79F-1E4894043DA3}" presName="composite" presStyleCnt="0"/>
      <dgm:spPr/>
    </dgm:pt>
    <dgm:pt modelId="{1E9F80C8-C739-430B-A500-DAF7DB3BE866}" type="pres">
      <dgm:prSet presAssocID="{3BB98967-6F10-4398-B79F-1E4894043DA3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804A638-B974-4DA1-91FC-12B9F223EA33}" type="pres">
      <dgm:prSet presAssocID="{3BB98967-6F10-4398-B79F-1E4894043DA3}" presName="parSh" presStyleLbl="node1" presStyleIdx="0" presStyleCnt="5"/>
      <dgm:spPr/>
    </dgm:pt>
    <dgm:pt modelId="{E0FCA3B1-D28C-4EA6-AA91-84FF5EE5F9B2}" type="pres">
      <dgm:prSet presAssocID="{3BB98967-6F10-4398-B79F-1E4894043DA3}" presName="desTx" presStyleLbl="fgAcc1" presStyleIdx="0" presStyleCnt="5">
        <dgm:presLayoutVars>
          <dgm:bulletEnabled val="1"/>
        </dgm:presLayoutVars>
      </dgm:prSet>
      <dgm:spPr/>
    </dgm:pt>
    <dgm:pt modelId="{A5D84C14-7A0F-4843-BAA4-B0BDD25AC75B}" type="pres">
      <dgm:prSet presAssocID="{BCA912E5-D146-4018-98C7-82C5084DE801}" presName="sibTrans" presStyleLbl="sibTrans2D1" presStyleIdx="0" presStyleCnt="4"/>
      <dgm:spPr/>
    </dgm:pt>
    <dgm:pt modelId="{F276E14D-FD5D-4A02-8336-2BE19E07A5F0}" type="pres">
      <dgm:prSet presAssocID="{BCA912E5-D146-4018-98C7-82C5084DE801}" presName="connTx" presStyleLbl="sibTrans2D1" presStyleIdx="0" presStyleCnt="4"/>
      <dgm:spPr/>
    </dgm:pt>
    <dgm:pt modelId="{55109B13-0BD6-4030-8B3B-68B0319346A2}" type="pres">
      <dgm:prSet presAssocID="{1402C52F-960C-48D3-A359-6C3E93B8F3FF}" presName="composite" presStyleCnt="0"/>
      <dgm:spPr/>
    </dgm:pt>
    <dgm:pt modelId="{67B801BE-6465-41E0-929C-CCDF02CAC2E5}" type="pres">
      <dgm:prSet presAssocID="{1402C52F-960C-48D3-A359-6C3E93B8F3F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27FB4BE-0611-48E5-940B-15E172BCCB30}" type="pres">
      <dgm:prSet presAssocID="{1402C52F-960C-48D3-A359-6C3E93B8F3FF}" presName="parSh" presStyleLbl="node1" presStyleIdx="1" presStyleCnt="5"/>
      <dgm:spPr/>
    </dgm:pt>
    <dgm:pt modelId="{2ABE3879-7B0C-41A8-BEFB-9EB370FBE6A2}" type="pres">
      <dgm:prSet presAssocID="{1402C52F-960C-48D3-A359-6C3E93B8F3FF}" presName="desTx" presStyleLbl="fgAcc1" presStyleIdx="1" presStyleCnt="5">
        <dgm:presLayoutVars>
          <dgm:bulletEnabled val="1"/>
        </dgm:presLayoutVars>
      </dgm:prSet>
      <dgm:spPr/>
    </dgm:pt>
    <dgm:pt modelId="{805C328F-0A54-4C3A-A297-5D96121443CE}" type="pres">
      <dgm:prSet presAssocID="{0C33DFD7-00A2-4BEC-903B-046F26E9C907}" presName="sibTrans" presStyleLbl="sibTrans2D1" presStyleIdx="1" presStyleCnt="4"/>
      <dgm:spPr/>
    </dgm:pt>
    <dgm:pt modelId="{C6BB33A4-7479-4902-A62A-BAA8D8DAC229}" type="pres">
      <dgm:prSet presAssocID="{0C33DFD7-00A2-4BEC-903B-046F26E9C907}" presName="connTx" presStyleLbl="sibTrans2D1" presStyleIdx="1" presStyleCnt="4"/>
      <dgm:spPr/>
    </dgm:pt>
    <dgm:pt modelId="{5BCFDA82-C96F-402B-A843-159101192799}" type="pres">
      <dgm:prSet presAssocID="{921AB778-CFC6-4363-B9ED-92DD4F19264D}" presName="composite" presStyleCnt="0"/>
      <dgm:spPr/>
    </dgm:pt>
    <dgm:pt modelId="{22572846-A766-44C1-BDCA-6B55589415AD}" type="pres">
      <dgm:prSet presAssocID="{921AB778-CFC6-4363-B9ED-92DD4F19264D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AEB0792-B653-421C-86EF-860D17AB55E3}" type="pres">
      <dgm:prSet presAssocID="{921AB778-CFC6-4363-B9ED-92DD4F19264D}" presName="parSh" presStyleLbl="node1" presStyleIdx="2" presStyleCnt="5"/>
      <dgm:spPr/>
    </dgm:pt>
    <dgm:pt modelId="{3AA1FE85-C00A-4A98-98CF-DB5F18C01C36}" type="pres">
      <dgm:prSet presAssocID="{921AB778-CFC6-4363-B9ED-92DD4F19264D}" presName="desTx" presStyleLbl="fgAcc1" presStyleIdx="2" presStyleCnt="5">
        <dgm:presLayoutVars>
          <dgm:bulletEnabled val="1"/>
        </dgm:presLayoutVars>
      </dgm:prSet>
      <dgm:spPr/>
    </dgm:pt>
    <dgm:pt modelId="{32FBE834-EB3A-496C-B7BB-A8FBF8601DCB}" type="pres">
      <dgm:prSet presAssocID="{5D7FBEB8-D2EF-4D69-8C0B-988220386786}" presName="sibTrans" presStyleLbl="sibTrans2D1" presStyleIdx="2" presStyleCnt="4"/>
      <dgm:spPr/>
    </dgm:pt>
    <dgm:pt modelId="{325C5651-27DA-4484-8AAC-0B51C2113B5C}" type="pres">
      <dgm:prSet presAssocID="{5D7FBEB8-D2EF-4D69-8C0B-988220386786}" presName="connTx" presStyleLbl="sibTrans2D1" presStyleIdx="2" presStyleCnt="4"/>
      <dgm:spPr/>
    </dgm:pt>
    <dgm:pt modelId="{3E38DA1E-21FA-4427-94D3-27BF7E8DC4E2}" type="pres">
      <dgm:prSet presAssocID="{437B0F0B-9139-44ED-894B-B00700F65065}" presName="composite" presStyleCnt="0"/>
      <dgm:spPr/>
    </dgm:pt>
    <dgm:pt modelId="{E79DC2A9-6258-4960-8C3E-8B2EA96A1B5A}" type="pres">
      <dgm:prSet presAssocID="{437B0F0B-9139-44ED-894B-B00700F65065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C9250EB-5DFA-4E37-BE18-E5E4DF1D11D5}" type="pres">
      <dgm:prSet presAssocID="{437B0F0B-9139-44ED-894B-B00700F65065}" presName="parSh" presStyleLbl="node1" presStyleIdx="3" presStyleCnt="5"/>
      <dgm:spPr/>
    </dgm:pt>
    <dgm:pt modelId="{131DB07D-CA87-431E-A1B3-C69974DBF154}" type="pres">
      <dgm:prSet presAssocID="{437B0F0B-9139-44ED-894B-B00700F65065}" presName="desTx" presStyleLbl="fgAcc1" presStyleIdx="3" presStyleCnt="5">
        <dgm:presLayoutVars>
          <dgm:bulletEnabled val="1"/>
        </dgm:presLayoutVars>
      </dgm:prSet>
      <dgm:spPr/>
    </dgm:pt>
    <dgm:pt modelId="{5B18E92E-870F-46D3-8734-FF27E802C707}" type="pres">
      <dgm:prSet presAssocID="{8B91A941-07D6-4B0C-85AB-5067DAED5E88}" presName="sibTrans" presStyleLbl="sibTrans2D1" presStyleIdx="3" presStyleCnt="4"/>
      <dgm:spPr/>
    </dgm:pt>
    <dgm:pt modelId="{4125B9F0-45BE-4CA0-A8FC-705A37A909C5}" type="pres">
      <dgm:prSet presAssocID="{8B91A941-07D6-4B0C-85AB-5067DAED5E88}" presName="connTx" presStyleLbl="sibTrans2D1" presStyleIdx="3" presStyleCnt="4"/>
      <dgm:spPr/>
    </dgm:pt>
    <dgm:pt modelId="{D5A9B31F-3CAC-43C6-9828-0FE88D922D09}" type="pres">
      <dgm:prSet presAssocID="{9F6D0FD5-360E-412D-813E-BE5C55B746E5}" presName="composite" presStyleCnt="0"/>
      <dgm:spPr/>
    </dgm:pt>
    <dgm:pt modelId="{2057F436-9EB8-4107-BE57-DD5047BFEDA8}" type="pres">
      <dgm:prSet presAssocID="{9F6D0FD5-360E-412D-813E-BE5C55B746E5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26B2EC2-0EFB-477B-B309-3ABAAC623B2C}" type="pres">
      <dgm:prSet presAssocID="{9F6D0FD5-360E-412D-813E-BE5C55B746E5}" presName="parSh" presStyleLbl="node1" presStyleIdx="4" presStyleCnt="5"/>
      <dgm:spPr/>
    </dgm:pt>
    <dgm:pt modelId="{C53C9258-8E0C-477A-AF2E-B18AA7A67698}" type="pres">
      <dgm:prSet presAssocID="{9F6D0FD5-360E-412D-813E-BE5C55B746E5}" presName="desTx" presStyleLbl="fgAcc1" presStyleIdx="4" presStyleCnt="5">
        <dgm:presLayoutVars>
          <dgm:bulletEnabled val="1"/>
        </dgm:presLayoutVars>
      </dgm:prSet>
      <dgm:spPr/>
    </dgm:pt>
  </dgm:ptLst>
  <dgm:cxnLst>
    <dgm:cxn modelId="{BB6D5813-8B7D-43E9-BF55-E082448CEC09}" type="presOf" srcId="{BCA912E5-D146-4018-98C7-82C5084DE801}" destId="{A5D84C14-7A0F-4843-BAA4-B0BDD25AC75B}" srcOrd="0" destOrd="0" presId="urn:microsoft.com/office/officeart/2005/8/layout/process3"/>
    <dgm:cxn modelId="{45DCE527-BA1B-48F9-AE1E-8DD37307AE03}" type="presOf" srcId="{3BB98967-6F10-4398-B79F-1E4894043DA3}" destId="{1804A638-B974-4DA1-91FC-12B9F223EA33}" srcOrd="1" destOrd="0" presId="urn:microsoft.com/office/officeart/2005/8/layout/process3"/>
    <dgm:cxn modelId="{9D0DC92D-9CAF-4C8A-AD0F-4670BDF61E68}" type="presOf" srcId="{16846AEF-8293-4D09-9456-78A2366DB21A}" destId="{3AA1FE85-C00A-4A98-98CF-DB5F18C01C36}" srcOrd="0" destOrd="0" presId="urn:microsoft.com/office/officeart/2005/8/layout/process3"/>
    <dgm:cxn modelId="{1018D441-3CE6-4C07-B83B-C6EDE83F6CFC}" type="presOf" srcId="{9F6D0FD5-360E-412D-813E-BE5C55B746E5}" destId="{2057F436-9EB8-4107-BE57-DD5047BFEDA8}" srcOrd="0" destOrd="0" presId="urn:microsoft.com/office/officeart/2005/8/layout/process3"/>
    <dgm:cxn modelId="{1CC2FD65-A10F-47C6-BD08-2A211EAED0CC}" type="presOf" srcId="{437B0F0B-9139-44ED-894B-B00700F65065}" destId="{CC9250EB-5DFA-4E37-BE18-E5E4DF1D11D5}" srcOrd="1" destOrd="0" presId="urn:microsoft.com/office/officeart/2005/8/layout/process3"/>
    <dgm:cxn modelId="{5331E567-EBF1-4875-AE12-715F4EE74F90}" srcId="{4059CBD7-B76C-4836-9DBD-2FB648C72623}" destId="{1402C52F-960C-48D3-A359-6C3E93B8F3FF}" srcOrd="1" destOrd="0" parTransId="{93C49ACD-F79F-4291-83FA-5FC52092E666}" sibTransId="{0C33DFD7-00A2-4BEC-903B-046F26E9C907}"/>
    <dgm:cxn modelId="{34505B49-F5FB-4702-A63B-8A6184AE9579}" srcId="{437B0F0B-9139-44ED-894B-B00700F65065}" destId="{FCEBF916-9B69-4C6F-8C26-322074757541}" srcOrd="0" destOrd="0" parTransId="{2C54E1C1-7CDD-4174-ADCA-AC67387DE1AC}" sibTransId="{02EF5F6F-C2B6-406B-BD5D-ECCAFA0990E2}"/>
    <dgm:cxn modelId="{66846F57-E2E9-4E50-BE4C-02B506BF136A}" srcId="{4059CBD7-B76C-4836-9DBD-2FB648C72623}" destId="{921AB778-CFC6-4363-B9ED-92DD4F19264D}" srcOrd="2" destOrd="0" parTransId="{4B53681A-374F-43DA-9A5B-B35A8E5390F8}" sibTransId="{5D7FBEB8-D2EF-4D69-8C0B-988220386786}"/>
    <dgm:cxn modelId="{A1F4497E-9F53-4DED-B6EA-391D9251C32C}" type="presOf" srcId="{1402C52F-960C-48D3-A359-6C3E93B8F3FF}" destId="{67B801BE-6465-41E0-929C-CCDF02CAC2E5}" srcOrd="0" destOrd="0" presId="urn:microsoft.com/office/officeart/2005/8/layout/process3"/>
    <dgm:cxn modelId="{8DFFA37F-B484-4492-AC49-B9E65723933E}" type="presOf" srcId="{B5AE7AAD-30B8-4118-9C33-E6449975FC4D}" destId="{2ABE3879-7B0C-41A8-BEFB-9EB370FBE6A2}" srcOrd="0" destOrd="0" presId="urn:microsoft.com/office/officeart/2005/8/layout/process3"/>
    <dgm:cxn modelId="{48870E8A-F482-4E1F-93B9-DE127399D0A4}" srcId="{3BB98967-6F10-4398-B79F-1E4894043DA3}" destId="{ADB374F3-4960-4307-B201-133A0E1706C9}" srcOrd="0" destOrd="0" parTransId="{ACEA0A4B-4469-404D-99A9-C96ADCBCF917}" sibTransId="{125BD610-61BB-4A63-A83E-B02188A3320D}"/>
    <dgm:cxn modelId="{4967178B-8C0C-48F4-B908-5ACB1DF58C96}" type="presOf" srcId="{3BB98967-6F10-4398-B79F-1E4894043DA3}" destId="{1E9F80C8-C739-430B-A500-DAF7DB3BE866}" srcOrd="0" destOrd="0" presId="urn:microsoft.com/office/officeart/2005/8/layout/process3"/>
    <dgm:cxn modelId="{CA1AEC8C-C255-4027-9A1D-712DA86E1B6C}" srcId="{9F6D0FD5-360E-412D-813E-BE5C55B746E5}" destId="{735C1E87-A455-4BB4-A0A6-D58C0100C559}" srcOrd="0" destOrd="0" parTransId="{9BCAD8A5-7454-4857-B603-C4856A9619BB}" sibTransId="{D3E3965D-AE01-4966-A32A-7638D2DDF161}"/>
    <dgm:cxn modelId="{98310592-9B5B-4EE5-A522-DE0719C2D2AF}" type="presOf" srcId="{5D7FBEB8-D2EF-4D69-8C0B-988220386786}" destId="{325C5651-27DA-4484-8AAC-0B51C2113B5C}" srcOrd="1" destOrd="0" presId="urn:microsoft.com/office/officeart/2005/8/layout/process3"/>
    <dgm:cxn modelId="{416ECC93-B904-44EE-A22E-82C6D336B5B2}" type="presOf" srcId="{9F6D0FD5-360E-412D-813E-BE5C55B746E5}" destId="{626B2EC2-0EFB-477B-B309-3ABAAC623B2C}" srcOrd="1" destOrd="0" presId="urn:microsoft.com/office/officeart/2005/8/layout/process3"/>
    <dgm:cxn modelId="{BF2A8395-2CA8-4561-BE14-BDF6B3050277}" type="presOf" srcId="{735C1E87-A455-4BB4-A0A6-D58C0100C559}" destId="{C53C9258-8E0C-477A-AF2E-B18AA7A67698}" srcOrd="0" destOrd="0" presId="urn:microsoft.com/office/officeart/2005/8/layout/process3"/>
    <dgm:cxn modelId="{57197BAB-6B92-45A9-B59A-C0FA567D0AE5}" type="presOf" srcId="{921AB778-CFC6-4363-B9ED-92DD4F19264D}" destId="{0AEB0792-B653-421C-86EF-860D17AB55E3}" srcOrd="1" destOrd="0" presId="urn:microsoft.com/office/officeart/2005/8/layout/process3"/>
    <dgm:cxn modelId="{92F9CBAF-526A-4B24-AA91-467066208DD6}" type="presOf" srcId="{437B0F0B-9139-44ED-894B-B00700F65065}" destId="{E79DC2A9-6258-4960-8C3E-8B2EA96A1B5A}" srcOrd="0" destOrd="0" presId="urn:microsoft.com/office/officeart/2005/8/layout/process3"/>
    <dgm:cxn modelId="{3F343EB0-ED15-4F89-9F8D-89F98D4519A4}" type="presOf" srcId="{BCA912E5-D146-4018-98C7-82C5084DE801}" destId="{F276E14D-FD5D-4A02-8336-2BE19E07A5F0}" srcOrd="1" destOrd="0" presId="urn:microsoft.com/office/officeart/2005/8/layout/process3"/>
    <dgm:cxn modelId="{ADD7E5B6-2279-47D3-9C2C-A01EAD43041D}" type="presOf" srcId="{1402C52F-960C-48D3-A359-6C3E93B8F3FF}" destId="{E27FB4BE-0611-48E5-940B-15E172BCCB30}" srcOrd="1" destOrd="0" presId="urn:microsoft.com/office/officeart/2005/8/layout/process3"/>
    <dgm:cxn modelId="{8AEAA6BC-340A-4EA2-A95D-42041482B4A6}" type="presOf" srcId="{5D7FBEB8-D2EF-4D69-8C0B-988220386786}" destId="{32FBE834-EB3A-496C-B7BB-A8FBF8601DCB}" srcOrd="0" destOrd="0" presId="urn:microsoft.com/office/officeart/2005/8/layout/process3"/>
    <dgm:cxn modelId="{BCA0B3BE-BDE7-4254-845E-ABF49A703029}" type="presOf" srcId="{0C33DFD7-00A2-4BEC-903B-046F26E9C907}" destId="{805C328F-0A54-4C3A-A297-5D96121443CE}" srcOrd="0" destOrd="0" presId="urn:microsoft.com/office/officeart/2005/8/layout/process3"/>
    <dgm:cxn modelId="{B5CDE2C5-BD52-4BA9-877E-2EC7B1C54AD5}" type="presOf" srcId="{FCEBF916-9B69-4C6F-8C26-322074757541}" destId="{131DB07D-CA87-431E-A1B3-C69974DBF154}" srcOrd="0" destOrd="0" presId="urn:microsoft.com/office/officeart/2005/8/layout/process3"/>
    <dgm:cxn modelId="{1A7115C6-D191-4885-9BA1-3178ADBCBC68}" srcId="{1402C52F-960C-48D3-A359-6C3E93B8F3FF}" destId="{B5AE7AAD-30B8-4118-9C33-E6449975FC4D}" srcOrd="0" destOrd="0" parTransId="{380F1E3B-201D-4A47-9202-D93F33DC851A}" sibTransId="{59847BB3-0457-4E3B-9ADF-AEB8B49798D5}"/>
    <dgm:cxn modelId="{1499A2C7-AEF3-4D56-A957-4896F9ED86CA}" type="presOf" srcId="{8B91A941-07D6-4B0C-85AB-5067DAED5E88}" destId="{5B18E92E-870F-46D3-8734-FF27E802C707}" srcOrd="0" destOrd="0" presId="urn:microsoft.com/office/officeart/2005/8/layout/process3"/>
    <dgm:cxn modelId="{D1074BCC-1DF3-4644-B15D-831EFA45FF12}" srcId="{4059CBD7-B76C-4836-9DBD-2FB648C72623}" destId="{9F6D0FD5-360E-412D-813E-BE5C55B746E5}" srcOrd="4" destOrd="0" parTransId="{F30C455D-DE94-4161-8CD7-B18051959B6E}" sibTransId="{812508A5-55B8-4549-8B26-6270FB4E195F}"/>
    <dgm:cxn modelId="{19D4E3CF-81AD-4D60-874C-4273747671BD}" srcId="{4059CBD7-B76C-4836-9DBD-2FB648C72623}" destId="{437B0F0B-9139-44ED-894B-B00700F65065}" srcOrd="3" destOrd="0" parTransId="{8984262B-4045-4278-ADEC-21353EB482C5}" sibTransId="{8B91A941-07D6-4B0C-85AB-5067DAED5E88}"/>
    <dgm:cxn modelId="{BADCBFD3-4AEB-4103-BB89-B5BA5787CA05}" srcId="{921AB778-CFC6-4363-B9ED-92DD4F19264D}" destId="{16846AEF-8293-4D09-9456-78A2366DB21A}" srcOrd="0" destOrd="0" parTransId="{F6BF0875-7C28-42F9-9C70-3916534EB68B}" sibTransId="{9EBB8425-EE62-4F43-AD23-21CA526DA229}"/>
    <dgm:cxn modelId="{FDC8E7D4-C6BD-4A75-B8F8-3C3CC2EA9ECC}" type="presOf" srcId="{8B91A941-07D6-4B0C-85AB-5067DAED5E88}" destId="{4125B9F0-45BE-4CA0-A8FC-705A37A909C5}" srcOrd="1" destOrd="0" presId="urn:microsoft.com/office/officeart/2005/8/layout/process3"/>
    <dgm:cxn modelId="{FDD9A3D5-7F61-4F4E-94A9-37F207552102}" type="presOf" srcId="{ADB374F3-4960-4307-B201-133A0E1706C9}" destId="{E0FCA3B1-D28C-4EA6-AA91-84FF5EE5F9B2}" srcOrd="0" destOrd="0" presId="urn:microsoft.com/office/officeart/2005/8/layout/process3"/>
    <dgm:cxn modelId="{51773CE2-7B60-4ACB-8089-F821C5FE5630}" srcId="{4059CBD7-B76C-4836-9DBD-2FB648C72623}" destId="{3BB98967-6F10-4398-B79F-1E4894043DA3}" srcOrd="0" destOrd="0" parTransId="{A842B418-D9A4-4974-9AFF-580494D8A225}" sibTransId="{BCA912E5-D146-4018-98C7-82C5084DE801}"/>
    <dgm:cxn modelId="{3EC94BE3-39E7-4268-AF5F-98357139264A}" type="presOf" srcId="{921AB778-CFC6-4363-B9ED-92DD4F19264D}" destId="{22572846-A766-44C1-BDCA-6B55589415AD}" srcOrd="0" destOrd="0" presId="urn:microsoft.com/office/officeart/2005/8/layout/process3"/>
    <dgm:cxn modelId="{952F4DE6-5961-408C-883F-4B9CA0960ED7}" type="presOf" srcId="{0C33DFD7-00A2-4BEC-903B-046F26E9C907}" destId="{C6BB33A4-7479-4902-A62A-BAA8D8DAC229}" srcOrd="1" destOrd="0" presId="urn:microsoft.com/office/officeart/2005/8/layout/process3"/>
    <dgm:cxn modelId="{2E8523FF-4DB1-40DF-9663-9BD11593450A}" type="presOf" srcId="{4059CBD7-B76C-4836-9DBD-2FB648C72623}" destId="{5A72AF48-6568-4739-B343-C968D47BEB92}" srcOrd="0" destOrd="0" presId="urn:microsoft.com/office/officeart/2005/8/layout/process3"/>
    <dgm:cxn modelId="{A8AE2905-6C30-4825-898E-0DA1D785FAD7}" type="presParOf" srcId="{5A72AF48-6568-4739-B343-C968D47BEB92}" destId="{B4A37C70-C1E3-4BF3-A6F5-6A71B99DD98B}" srcOrd="0" destOrd="0" presId="urn:microsoft.com/office/officeart/2005/8/layout/process3"/>
    <dgm:cxn modelId="{8F637BEE-E261-496F-AC2F-B33A6A5E0161}" type="presParOf" srcId="{B4A37C70-C1E3-4BF3-A6F5-6A71B99DD98B}" destId="{1E9F80C8-C739-430B-A500-DAF7DB3BE866}" srcOrd="0" destOrd="0" presId="urn:microsoft.com/office/officeart/2005/8/layout/process3"/>
    <dgm:cxn modelId="{6560F12C-89E2-49DE-8B74-BDD45909B72F}" type="presParOf" srcId="{B4A37C70-C1E3-4BF3-A6F5-6A71B99DD98B}" destId="{1804A638-B974-4DA1-91FC-12B9F223EA33}" srcOrd="1" destOrd="0" presId="urn:microsoft.com/office/officeart/2005/8/layout/process3"/>
    <dgm:cxn modelId="{0995ADCD-BE1F-4E81-AA9C-6FE71067AD35}" type="presParOf" srcId="{B4A37C70-C1E3-4BF3-A6F5-6A71B99DD98B}" destId="{E0FCA3B1-D28C-4EA6-AA91-84FF5EE5F9B2}" srcOrd="2" destOrd="0" presId="urn:microsoft.com/office/officeart/2005/8/layout/process3"/>
    <dgm:cxn modelId="{45A2D0C4-F6FE-4E16-9E35-D4E0B97B9470}" type="presParOf" srcId="{5A72AF48-6568-4739-B343-C968D47BEB92}" destId="{A5D84C14-7A0F-4843-BAA4-B0BDD25AC75B}" srcOrd="1" destOrd="0" presId="urn:microsoft.com/office/officeart/2005/8/layout/process3"/>
    <dgm:cxn modelId="{953CFB2B-95E2-4809-BC28-B663A0AD2CA8}" type="presParOf" srcId="{A5D84C14-7A0F-4843-BAA4-B0BDD25AC75B}" destId="{F276E14D-FD5D-4A02-8336-2BE19E07A5F0}" srcOrd="0" destOrd="0" presId="urn:microsoft.com/office/officeart/2005/8/layout/process3"/>
    <dgm:cxn modelId="{75E521B0-FCAD-4F22-AE49-3F2EACFBFC6F}" type="presParOf" srcId="{5A72AF48-6568-4739-B343-C968D47BEB92}" destId="{55109B13-0BD6-4030-8B3B-68B0319346A2}" srcOrd="2" destOrd="0" presId="urn:microsoft.com/office/officeart/2005/8/layout/process3"/>
    <dgm:cxn modelId="{BE5AE218-B2B9-43BC-8ED9-5341A556E925}" type="presParOf" srcId="{55109B13-0BD6-4030-8B3B-68B0319346A2}" destId="{67B801BE-6465-41E0-929C-CCDF02CAC2E5}" srcOrd="0" destOrd="0" presId="urn:microsoft.com/office/officeart/2005/8/layout/process3"/>
    <dgm:cxn modelId="{537C224E-DFF8-415B-989C-9148A4DC4860}" type="presParOf" srcId="{55109B13-0BD6-4030-8B3B-68B0319346A2}" destId="{E27FB4BE-0611-48E5-940B-15E172BCCB30}" srcOrd="1" destOrd="0" presId="urn:microsoft.com/office/officeart/2005/8/layout/process3"/>
    <dgm:cxn modelId="{F1FD9CCA-DEC4-4D27-9D4B-35E15F693AB5}" type="presParOf" srcId="{55109B13-0BD6-4030-8B3B-68B0319346A2}" destId="{2ABE3879-7B0C-41A8-BEFB-9EB370FBE6A2}" srcOrd="2" destOrd="0" presId="urn:microsoft.com/office/officeart/2005/8/layout/process3"/>
    <dgm:cxn modelId="{D33C4838-F38B-4F8A-9E83-E2DEF5E396F6}" type="presParOf" srcId="{5A72AF48-6568-4739-B343-C968D47BEB92}" destId="{805C328F-0A54-4C3A-A297-5D96121443CE}" srcOrd="3" destOrd="0" presId="urn:microsoft.com/office/officeart/2005/8/layout/process3"/>
    <dgm:cxn modelId="{E2694774-25C0-4818-B892-7B2F0EF2B58E}" type="presParOf" srcId="{805C328F-0A54-4C3A-A297-5D96121443CE}" destId="{C6BB33A4-7479-4902-A62A-BAA8D8DAC229}" srcOrd="0" destOrd="0" presId="urn:microsoft.com/office/officeart/2005/8/layout/process3"/>
    <dgm:cxn modelId="{192824D8-B430-4BBB-8384-EA9F585D615D}" type="presParOf" srcId="{5A72AF48-6568-4739-B343-C968D47BEB92}" destId="{5BCFDA82-C96F-402B-A843-159101192799}" srcOrd="4" destOrd="0" presId="urn:microsoft.com/office/officeart/2005/8/layout/process3"/>
    <dgm:cxn modelId="{0C694892-3016-4026-9B82-36B1FEB12131}" type="presParOf" srcId="{5BCFDA82-C96F-402B-A843-159101192799}" destId="{22572846-A766-44C1-BDCA-6B55589415AD}" srcOrd="0" destOrd="0" presId="urn:microsoft.com/office/officeart/2005/8/layout/process3"/>
    <dgm:cxn modelId="{00021749-C82C-4CBE-BA28-66E0E8FD199E}" type="presParOf" srcId="{5BCFDA82-C96F-402B-A843-159101192799}" destId="{0AEB0792-B653-421C-86EF-860D17AB55E3}" srcOrd="1" destOrd="0" presId="urn:microsoft.com/office/officeart/2005/8/layout/process3"/>
    <dgm:cxn modelId="{3936903E-5C4A-445F-BA44-8C1D2FABC577}" type="presParOf" srcId="{5BCFDA82-C96F-402B-A843-159101192799}" destId="{3AA1FE85-C00A-4A98-98CF-DB5F18C01C36}" srcOrd="2" destOrd="0" presId="urn:microsoft.com/office/officeart/2005/8/layout/process3"/>
    <dgm:cxn modelId="{5F0204F1-89FD-4316-B6C3-76447AB649A7}" type="presParOf" srcId="{5A72AF48-6568-4739-B343-C968D47BEB92}" destId="{32FBE834-EB3A-496C-B7BB-A8FBF8601DCB}" srcOrd="5" destOrd="0" presId="urn:microsoft.com/office/officeart/2005/8/layout/process3"/>
    <dgm:cxn modelId="{7ADE7E47-1B73-417C-AEE8-DD5CDA115B4F}" type="presParOf" srcId="{32FBE834-EB3A-496C-B7BB-A8FBF8601DCB}" destId="{325C5651-27DA-4484-8AAC-0B51C2113B5C}" srcOrd="0" destOrd="0" presId="urn:microsoft.com/office/officeart/2005/8/layout/process3"/>
    <dgm:cxn modelId="{33DDF4B0-53C0-4318-862C-6FD3D129FE97}" type="presParOf" srcId="{5A72AF48-6568-4739-B343-C968D47BEB92}" destId="{3E38DA1E-21FA-4427-94D3-27BF7E8DC4E2}" srcOrd="6" destOrd="0" presId="urn:microsoft.com/office/officeart/2005/8/layout/process3"/>
    <dgm:cxn modelId="{BA377E42-FC49-4934-BB75-72F09663382F}" type="presParOf" srcId="{3E38DA1E-21FA-4427-94D3-27BF7E8DC4E2}" destId="{E79DC2A9-6258-4960-8C3E-8B2EA96A1B5A}" srcOrd="0" destOrd="0" presId="urn:microsoft.com/office/officeart/2005/8/layout/process3"/>
    <dgm:cxn modelId="{E28E708B-3FD4-40C1-99BE-85CA99AEAA8A}" type="presParOf" srcId="{3E38DA1E-21FA-4427-94D3-27BF7E8DC4E2}" destId="{CC9250EB-5DFA-4E37-BE18-E5E4DF1D11D5}" srcOrd="1" destOrd="0" presId="urn:microsoft.com/office/officeart/2005/8/layout/process3"/>
    <dgm:cxn modelId="{E103A0F3-0F3F-4829-A8D9-0DF3EC4D71A0}" type="presParOf" srcId="{3E38DA1E-21FA-4427-94D3-27BF7E8DC4E2}" destId="{131DB07D-CA87-431E-A1B3-C69974DBF154}" srcOrd="2" destOrd="0" presId="urn:microsoft.com/office/officeart/2005/8/layout/process3"/>
    <dgm:cxn modelId="{21056C6F-9D74-4DA3-8F18-68CE151C46BA}" type="presParOf" srcId="{5A72AF48-6568-4739-B343-C968D47BEB92}" destId="{5B18E92E-870F-46D3-8734-FF27E802C707}" srcOrd="7" destOrd="0" presId="urn:microsoft.com/office/officeart/2005/8/layout/process3"/>
    <dgm:cxn modelId="{6B2319D3-C1C0-46E5-96F4-F39600917AB8}" type="presParOf" srcId="{5B18E92E-870F-46D3-8734-FF27E802C707}" destId="{4125B9F0-45BE-4CA0-A8FC-705A37A909C5}" srcOrd="0" destOrd="0" presId="urn:microsoft.com/office/officeart/2005/8/layout/process3"/>
    <dgm:cxn modelId="{F175445F-21AE-4867-936E-153D02C5B39C}" type="presParOf" srcId="{5A72AF48-6568-4739-B343-C968D47BEB92}" destId="{D5A9B31F-3CAC-43C6-9828-0FE88D922D09}" srcOrd="8" destOrd="0" presId="urn:microsoft.com/office/officeart/2005/8/layout/process3"/>
    <dgm:cxn modelId="{FACFBFC4-9357-4C48-BEAF-B40BABF7D524}" type="presParOf" srcId="{D5A9B31F-3CAC-43C6-9828-0FE88D922D09}" destId="{2057F436-9EB8-4107-BE57-DD5047BFEDA8}" srcOrd="0" destOrd="0" presId="urn:microsoft.com/office/officeart/2005/8/layout/process3"/>
    <dgm:cxn modelId="{99CE57AC-5203-4A15-9079-81CF69F617A9}" type="presParOf" srcId="{D5A9B31F-3CAC-43C6-9828-0FE88D922D09}" destId="{626B2EC2-0EFB-477B-B309-3ABAAC623B2C}" srcOrd="1" destOrd="0" presId="urn:microsoft.com/office/officeart/2005/8/layout/process3"/>
    <dgm:cxn modelId="{6C5BFE5D-FF2A-4ED3-AE80-F30025BAA287}" type="presParOf" srcId="{D5A9B31F-3CAC-43C6-9828-0FE88D922D09}" destId="{C53C9258-8E0C-477A-AF2E-B18AA7A6769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20EBAB-CA12-4A41-B9D1-2C5E3DBD91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9BB18F9-154D-46ED-BCD8-D3245F8642BB}">
      <dgm:prSet phldrT="[Text]"/>
      <dgm:spPr/>
      <dgm:t>
        <a:bodyPr/>
        <a:lstStyle/>
        <a:p>
          <a:r>
            <a:rPr lang="en-CA"/>
            <a:t>Combining Models</a:t>
          </a:r>
        </a:p>
      </dgm:t>
    </dgm:pt>
    <dgm:pt modelId="{9DC75F29-0EF2-4465-B359-A1D1B56DB228}" type="parTrans" cxnId="{A001388D-A89E-4ABF-AB5A-66DB40ED7310}">
      <dgm:prSet/>
      <dgm:spPr/>
      <dgm:t>
        <a:bodyPr/>
        <a:lstStyle/>
        <a:p>
          <a:endParaRPr lang="en-CA"/>
        </a:p>
      </dgm:t>
    </dgm:pt>
    <dgm:pt modelId="{06478044-5EFE-41EB-BCA4-DE80001DA57B}" type="sibTrans" cxnId="{A001388D-A89E-4ABF-AB5A-66DB40ED7310}">
      <dgm:prSet/>
      <dgm:spPr/>
      <dgm:t>
        <a:bodyPr/>
        <a:lstStyle/>
        <a:p>
          <a:endParaRPr lang="en-CA"/>
        </a:p>
      </dgm:t>
    </dgm:pt>
    <dgm:pt modelId="{0EA62077-AC64-4001-978F-59C67C44C45C}">
      <dgm:prSet phldrT="[Text]"/>
      <dgm:spPr/>
      <dgm:t>
        <a:bodyPr/>
        <a:lstStyle/>
        <a:p>
          <a:r>
            <a:rPr lang="en-CA"/>
            <a:t>Use models that learn differently, ex. K-nearest neighbors, SVM</a:t>
          </a:r>
        </a:p>
      </dgm:t>
    </dgm:pt>
    <dgm:pt modelId="{FAA5B523-D50B-4EC3-9E35-A37A62E5198C}" type="parTrans" cxnId="{F8C647E8-EBA5-4C64-954E-1827C4431002}">
      <dgm:prSet/>
      <dgm:spPr/>
      <dgm:t>
        <a:bodyPr/>
        <a:lstStyle/>
        <a:p>
          <a:endParaRPr lang="en-CA"/>
        </a:p>
      </dgm:t>
    </dgm:pt>
    <dgm:pt modelId="{DF408054-C7CC-47FF-9A05-0B96AB169668}" type="sibTrans" cxnId="{F8C647E8-EBA5-4C64-954E-1827C4431002}">
      <dgm:prSet/>
      <dgm:spPr/>
      <dgm:t>
        <a:bodyPr/>
        <a:lstStyle/>
        <a:p>
          <a:endParaRPr lang="en-CA"/>
        </a:p>
      </dgm:t>
    </dgm:pt>
    <dgm:pt modelId="{ABF31612-1261-49EE-B187-6C772CF7C136}">
      <dgm:prSet phldrT="[Text]"/>
      <dgm:spPr/>
      <dgm:t>
        <a:bodyPr/>
        <a:lstStyle/>
        <a:p>
          <a:r>
            <a:rPr lang="en-CA"/>
            <a:t>Feature Engineering</a:t>
          </a:r>
        </a:p>
      </dgm:t>
    </dgm:pt>
    <dgm:pt modelId="{FA6BC4D7-A903-4B30-B3E7-1C5AAFC9BBDD}" type="parTrans" cxnId="{24EBD1AA-0C5A-42A6-88D9-DBB0F08B91A6}">
      <dgm:prSet/>
      <dgm:spPr/>
      <dgm:t>
        <a:bodyPr/>
        <a:lstStyle/>
        <a:p>
          <a:endParaRPr lang="en-CA"/>
        </a:p>
      </dgm:t>
    </dgm:pt>
    <dgm:pt modelId="{00437CB8-2D7E-4D7D-8216-2E62161A4A07}" type="sibTrans" cxnId="{24EBD1AA-0C5A-42A6-88D9-DBB0F08B91A6}">
      <dgm:prSet/>
      <dgm:spPr/>
      <dgm:t>
        <a:bodyPr/>
        <a:lstStyle/>
        <a:p>
          <a:endParaRPr lang="en-CA"/>
        </a:p>
      </dgm:t>
    </dgm:pt>
    <dgm:pt modelId="{3DA6F2AF-E673-410E-817B-AC187FD3007F}">
      <dgm:prSet phldrT="[Text]"/>
      <dgm:spPr/>
      <dgm:t>
        <a:bodyPr/>
        <a:lstStyle/>
        <a:p>
          <a:r>
            <a:rPr lang="en-CA"/>
            <a:t>Non-Linear transformations</a:t>
          </a:r>
        </a:p>
      </dgm:t>
    </dgm:pt>
    <dgm:pt modelId="{C4E4C369-B74C-4F56-BB09-F92D2BE915AE}" type="parTrans" cxnId="{F1D8907F-DF1B-4855-9EAB-E9E9BC8B55B5}">
      <dgm:prSet/>
      <dgm:spPr/>
      <dgm:t>
        <a:bodyPr/>
        <a:lstStyle/>
        <a:p>
          <a:endParaRPr lang="en-CA"/>
        </a:p>
      </dgm:t>
    </dgm:pt>
    <dgm:pt modelId="{CEA8285C-2B3D-4B30-8C20-E077A35E4590}" type="sibTrans" cxnId="{F1D8907F-DF1B-4855-9EAB-E9E9BC8B55B5}">
      <dgm:prSet/>
      <dgm:spPr/>
      <dgm:t>
        <a:bodyPr/>
        <a:lstStyle/>
        <a:p>
          <a:endParaRPr lang="en-CA"/>
        </a:p>
      </dgm:t>
    </dgm:pt>
    <dgm:pt modelId="{D2C01DCE-A522-4ECB-9C59-3F2B37DC699D}">
      <dgm:prSet phldrT="[Text]"/>
      <dgm:spPr/>
      <dgm:t>
        <a:bodyPr/>
        <a:lstStyle/>
        <a:p>
          <a:r>
            <a:rPr lang="en-CA"/>
            <a:t>Build a model using Neural Networks/ Deep Learning</a:t>
          </a:r>
        </a:p>
      </dgm:t>
    </dgm:pt>
    <dgm:pt modelId="{148A5A50-5336-4E15-8C54-D457C2E71A23}" type="parTrans" cxnId="{BEAD4D9E-43E4-4AB4-B3D4-2D8D32F2171F}">
      <dgm:prSet/>
      <dgm:spPr/>
      <dgm:t>
        <a:bodyPr/>
        <a:lstStyle/>
        <a:p>
          <a:endParaRPr lang="en-CA"/>
        </a:p>
      </dgm:t>
    </dgm:pt>
    <dgm:pt modelId="{62BDDAE8-1FEB-4F7F-828B-A0539643FEA5}" type="sibTrans" cxnId="{BEAD4D9E-43E4-4AB4-B3D4-2D8D32F2171F}">
      <dgm:prSet/>
      <dgm:spPr/>
      <dgm:t>
        <a:bodyPr/>
        <a:lstStyle/>
        <a:p>
          <a:endParaRPr lang="en-CA"/>
        </a:p>
      </dgm:t>
    </dgm:pt>
    <dgm:pt modelId="{2E420A41-80FB-4F1E-984E-F926060A3498}">
      <dgm:prSet phldrT="[Text]"/>
      <dgm:spPr/>
      <dgm:t>
        <a:bodyPr/>
        <a:lstStyle/>
        <a:p>
          <a:r>
            <a:rPr lang="en-CA"/>
            <a:t>Combine using  Voting/Stacking</a:t>
          </a:r>
        </a:p>
      </dgm:t>
    </dgm:pt>
    <dgm:pt modelId="{D62C32C6-EF97-41D1-BDC0-4368E331AD96}" type="parTrans" cxnId="{5D41E574-205D-4B45-AEE0-1265D5E86CBD}">
      <dgm:prSet/>
      <dgm:spPr/>
      <dgm:t>
        <a:bodyPr/>
        <a:lstStyle/>
        <a:p>
          <a:endParaRPr lang="en-CA"/>
        </a:p>
      </dgm:t>
    </dgm:pt>
    <dgm:pt modelId="{9C83C262-80F6-4ABD-A212-DD40ACD7A303}" type="sibTrans" cxnId="{5D41E574-205D-4B45-AEE0-1265D5E86CBD}">
      <dgm:prSet/>
      <dgm:spPr/>
      <dgm:t>
        <a:bodyPr/>
        <a:lstStyle/>
        <a:p>
          <a:endParaRPr lang="en-CA"/>
        </a:p>
      </dgm:t>
    </dgm:pt>
    <dgm:pt modelId="{FD70EC43-B322-46FF-ABDE-B7BC9C71E725}">
      <dgm:prSet phldrT="[Text]"/>
      <dgm:spPr/>
      <dgm:t>
        <a:bodyPr/>
        <a:lstStyle/>
        <a:p>
          <a:r>
            <a:rPr lang="en-CA"/>
            <a:t>Creating new features from existing</a:t>
          </a:r>
        </a:p>
      </dgm:t>
    </dgm:pt>
    <dgm:pt modelId="{D3B4E45C-3FA2-4087-9E6C-87CC3A39F89E}" type="parTrans" cxnId="{FDF2ACCA-1D6D-4F88-8E9B-12A0B27A9DAB}">
      <dgm:prSet/>
      <dgm:spPr/>
      <dgm:t>
        <a:bodyPr/>
        <a:lstStyle/>
        <a:p>
          <a:endParaRPr lang="en-CA"/>
        </a:p>
      </dgm:t>
    </dgm:pt>
    <dgm:pt modelId="{2B6FC4DE-B2D5-4BF8-AEF1-0BED4C24E22A}" type="sibTrans" cxnId="{FDF2ACCA-1D6D-4F88-8E9B-12A0B27A9DAB}">
      <dgm:prSet/>
      <dgm:spPr/>
      <dgm:t>
        <a:bodyPr/>
        <a:lstStyle/>
        <a:p>
          <a:endParaRPr lang="en-CA"/>
        </a:p>
      </dgm:t>
    </dgm:pt>
    <dgm:pt modelId="{C3F0C5C8-BFC4-4E5D-8C7E-998511CDAB2F}">
      <dgm:prSet phldrT="[Text]"/>
      <dgm:spPr/>
      <dgm:t>
        <a:bodyPr/>
        <a:lstStyle/>
        <a:p>
          <a:r>
            <a:rPr lang="en-CA"/>
            <a:t>Create features using Clustering</a:t>
          </a:r>
        </a:p>
      </dgm:t>
    </dgm:pt>
    <dgm:pt modelId="{01E19255-D3AA-4B58-B055-ACAB4CF84690}" type="parTrans" cxnId="{761DF5E0-A58E-4479-8F59-620BDC8F3149}">
      <dgm:prSet/>
      <dgm:spPr/>
      <dgm:t>
        <a:bodyPr/>
        <a:lstStyle/>
        <a:p>
          <a:endParaRPr lang="en-CA"/>
        </a:p>
      </dgm:t>
    </dgm:pt>
    <dgm:pt modelId="{512162BB-64EF-452D-9C0B-ADAD68F87EB5}" type="sibTrans" cxnId="{761DF5E0-A58E-4479-8F59-620BDC8F3149}">
      <dgm:prSet/>
      <dgm:spPr/>
      <dgm:t>
        <a:bodyPr/>
        <a:lstStyle/>
        <a:p>
          <a:endParaRPr lang="en-CA"/>
        </a:p>
      </dgm:t>
    </dgm:pt>
    <dgm:pt modelId="{5B43C14C-85C2-4F2B-A97A-378CDCE2A85B}" type="pres">
      <dgm:prSet presAssocID="{D620EBAB-CA12-4A41-B9D1-2C5E3DBD9191}" presName="linear" presStyleCnt="0">
        <dgm:presLayoutVars>
          <dgm:animLvl val="lvl"/>
          <dgm:resizeHandles val="exact"/>
        </dgm:presLayoutVars>
      </dgm:prSet>
      <dgm:spPr/>
    </dgm:pt>
    <dgm:pt modelId="{FA1B20AA-7530-4688-A4E7-000D51D9C314}" type="pres">
      <dgm:prSet presAssocID="{99BB18F9-154D-46ED-BCD8-D3245F8642BB}" presName="parentText" presStyleLbl="node1" presStyleIdx="0" presStyleCnt="2" custScaleY="55693">
        <dgm:presLayoutVars>
          <dgm:chMax val="0"/>
          <dgm:bulletEnabled val="1"/>
        </dgm:presLayoutVars>
      </dgm:prSet>
      <dgm:spPr/>
    </dgm:pt>
    <dgm:pt modelId="{9BF9B823-FDCE-4DCF-9B2C-4165A9DCC503}" type="pres">
      <dgm:prSet presAssocID="{99BB18F9-154D-46ED-BCD8-D3245F8642BB}" presName="childText" presStyleLbl="revTx" presStyleIdx="0" presStyleCnt="2" custScaleY="49551" custLinFactNeighborY="3970">
        <dgm:presLayoutVars>
          <dgm:bulletEnabled val="1"/>
        </dgm:presLayoutVars>
      </dgm:prSet>
      <dgm:spPr/>
    </dgm:pt>
    <dgm:pt modelId="{F20883EA-245A-4089-B5EC-D7863BE2DA73}" type="pres">
      <dgm:prSet presAssocID="{ABF31612-1261-49EE-B187-6C772CF7C136}" presName="parentText" presStyleLbl="node1" presStyleIdx="1" presStyleCnt="2" custScaleY="44780" custLinFactNeighborY="-29577">
        <dgm:presLayoutVars>
          <dgm:chMax val="0"/>
          <dgm:bulletEnabled val="1"/>
        </dgm:presLayoutVars>
      </dgm:prSet>
      <dgm:spPr/>
    </dgm:pt>
    <dgm:pt modelId="{99E8A9C1-1DE8-4D61-867B-A88C9A51DE32}" type="pres">
      <dgm:prSet presAssocID="{ABF31612-1261-49EE-B187-6C772CF7C136}" presName="childText" presStyleLbl="revTx" presStyleIdx="1" presStyleCnt="2" custScaleY="69083" custLinFactNeighborY="-55770">
        <dgm:presLayoutVars>
          <dgm:bulletEnabled val="1"/>
        </dgm:presLayoutVars>
      </dgm:prSet>
      <dgm:spPr/>
    </dgm:pt>
  </dgm:ptLst>
  <dgm:cxnLst>
    <dgm:cxn modelId="{B0B92E40-2BE6-4B8D-BE85-D2B850822609}" type="presOf" srcId="{D2C01DCE-A522-4ECB-9C59-3F2B37DC699D}" destId="{9BF9B823-FDCE-4DCF-9B2C-4165A9DCC503}" srcOrd="0" destOrd="1" presId="urn:microsoft.com/office/officeart/2005/8/layout/vList2"/>
    <dgm:cxn modelId="{5D41E574-205D-4B45-AEE0-1265D5E86CBD}" srcId="{99BB18F9-154D-46ED-BCD8-D3245F8642BB}" destId="{2E420A41-80FB-4F1E-984E-F926060A3498}" srcOrd="2" destOrd="0" parTransId="{D62C32C6-EF97-41D1-BDC0-4368E331AD96}" sibTransId="{9C83C262-80F6-4ABD-A212-DD40ACD7A303}"/>
    <dgm:cxn modelId="{D4F6FA54-F492-4236-B8C4-85245425A15B}" type="presOf" srcId="{ABF31612-1261-49EE-B187-6C772CF7C136}" destId="{F20883EA-245A-4089-B5EC-D7863BE2DA73}" srcOrd="0" destOrd="0" presId="urn:microsoft.com/office/officeart/2005/8/layout/vList2"/>
    <dgm:cxn modelId="{E2CB8C75-94AC-48F6-A76D-EE0BD6393F07}" type="presOf" srcId="{FD70EC43-B322-46FF-ABDE-B7BC9C71E725}" destId="{99E8A9C1-1DE8-4D61-867B-A88C9A51DE32}" srcOrd="0" destOrd="1" presId="urn:microsoft.com/office/officeart/2005/8/layout/vList2"/>
    <dgm:cxn modelId="{7B82755A-F732-4896-B84B-E32D1B1399E8}" type="presOf" srcId="{99BB18F9-154D-46ED-BCD8-D3245F8642BB}" destId="{FA1B20AA-7530-4688-A4E7-000D51D9C314}" srcOrd="0" destOrd="0" presId="urn:microsoft.com/office/officeart/2005/8/layout/vList2"/>
    <dgm:cxn modelId="{F1D8907F-DF1B-4855-9EAB-E9E9BC8B55B5}" srcId="{ABF31612-1261-49EE-B187-6C772CF7C136}" destId="{3DA6F2AF-E673-410E-817B-AC187FD3007F}" srcOrd="0" destOrd="0" parTransId="{C4E4C369-B74C-4F56-BB09-F92D2BE915AE}" sibTransId="{CEA8285C-2B3D-4B30-8C20-E077A35E4590}"/>
    <dgm:cxn modelId="{A001388D-A89E-4ABF-AB5A-66DB40ED7310}" srcId="{D620EBAB-CA12-4A41-B9D1-2C5E3DBD9191}" destId="{99BB18F9-154D-46ED-BCD8-D3245F8642BB}" srcOrd="0" destOrd="0" parTransId="{9DC75F29-0EF2-4465-B359-A1D1B56DB228}" sibTransId="{06478044-5EFE-41EB-BCA4-DE80001DA57B}"/>
    <dgm:cxn modelId="{BEAD4D9E-43E4-4AB4-B3D4-2D8D32F2171F}" srcId="{99BB18F9-154D-46ED-BCD8-D3245F8642BB}" destId="{D2C01DCE-A522-4ECB-9C59-3F2B37DC699D}" srcOrd="1" destOrd="0" parTransId="{148A5A50-5336-4E15-8C54-D457C2E71A23}" sibTransId="{62BDDAE8-1FEB-4F7F-828B-A0539643FEA5}"/>
    <dgm:cxn modelId="{24EBD1AA-0C5A-42A6-88D9-DBB0F08B91A6}" srcId="{D620EBAB-CA12-4A41-B9D1-2C5E3DBD9191}" destId="{ABF31612-1261-49EE-B187-6C772CF7C136}" srcOrd="1" destOrd="0" parTransId="{FA6BC4D7-A903-4B30-B3E7-1C5AAFC9BBDD}" sibTransId="{00437CB8-2D7E-4D7D-8216-2E62161A4A07}"/>
    <dgm:cxn modelId="{2F6C9EBB-5B13-4970-8321-2532D135D619}" type="presOf" srcId="{C3F0C5C8-BFC4-4E5D-8C7E-998511CDAB2F}" destId="{99E8A9C1-1DE8-4D61-867B-A88C9A51DE32}" srcOrd="0" destOrd="2" presId="urn:microsoft.com/office/officeart/2005/8/layout/vList2"/>
    <dgm:cxn modelId="{E51C92BD-DB78-4034-A578-7B0A7A4EDED3}" type="presOf" srcId="{0EA62077-AC64-4001-978F-59C67C44C45C}" destId="{9BF9B823-FDCE-4DCF-9B2C-4165A9DCC503}" srcOrd="0" destOrd="0" presId="urn:microsoft.com/office/officeart/2005/8/layout/vList2"/>
    <dgm:cxn modelId="{05A413CA-D511-43D6-984C-25E16BC57394}" type="presOf" srcId="{2E420A41-80FB-4F1E-984E-F926060A3498}" destId="{9BF9B823-FDCE-4DCF-9B2C-4165A9DCC503}" srcOrd="0" destOrd="2" presId="urn:microsoft.com/office/officeart/2005/8/layout/vList2"/>
    <dgm:cxn modelId="{FDF2ACCA-1D6D-4F88-8E9B-12A0B27A9DAB}" srcId="{ABF31612-1261-49EE-B187-6C772CF7C136}" destId="{FD70EC43-B322-46FF-ABDE-B7BC9C71E725}" srcOrd="1" destOrd="0" parTransId="{D3B4E45C-3FA2-4087-9E6C-87CC3A39F89E}" sibTransId="{2B6FC4DE-B2D5-4BF8-AEF1-0BED4C24E22A}"/>
    <dgm:cxn modelId="{761DF5E0-A58E-4479-8F59-620BDC8F3149}" srcId="{ABF31612-1261-49EE-B187-6C772CF7C136}" destId="{C3F0C5C8-BFC4-4E5D-8C7E-998511CDAB2F}" srcOrd="2" destOrd="0" parTransId="{01E19255-D3AA-4B58-B055-ACAB4CF84690}" sibTransId="{512162BB-64EF-452D-9C0B-ADAD68F87EB5}"/>
    <dgm:cxn modelId="{D870DCE2-F5D2-47B2-BABE-12FC04AFFDAF}" type="presOf" srcId="{D620EBAB-CA12-4A41-B9D1-2C5E3DBD9191}" destId="{5B43C14C-85C2-4F2B-A97A-378CDCE2A85B}" srcOrd="0" destOrd="0" presId="urn:microsoft.com/office/officeart/2005/8/layout/vList2"/>
    <dgm:cxn modelId="{F8C647E8-EBA5-4C64-954E-1827C4431002}" srcId="{99BB18F9-154D-46ED-BCD8-D3245F8642BB}" destId="{0EA62077-AC64-4001-978F-59C67C44C45C}" srcOrd="0" destOrd="0" parTransId="{FAA5B523-D50B-4EC3-9E35-A37A62E5198C}" sibTransId="{DF408054-C7CC-47FF-9A05-0B96AB169668}"/>
    <dgm:cxn modelId="{71453AFD-D14C-4E06-BBE8-C420D5D509F5}" type="presOf" srcId="{3DA6F2AF-E673-410E-817B-AC187FD3007F}" destId="{99E8A9C1-1DE8-4D61-867B-A88C9A51DE32}" srcOrd="0" destOrd="0" presId="urn:microsoft.com/office/officeart/2005/8/layout/vList2"/>
    <dgm:cxn modelId="{CFDA14D8-646C-40B4-A97C-4DEC6B6B8C32}" type="presParOf" srcId="{5B43C14C-85C2-4F2B-A97A-378CDCE2A85B}" destId="{FA1B20AA-7530-4688-A4E7-000D51D9C314}" srcOrd="0" destOrd="0" presId="urn:microsoft.com/office/officeart/2005/8/layout/vList2"/>
    <dgm:cxn modelId="{57CF1C0C-467C-4B1E-9A47-346FECB7CC82}" type="presParOf" srcId="{5B43C14C-85C2-4F2B-A97A-378CDCE2A85B}" destId="{9BF9B823-FDCE-4DCF-9B2C-4165A9DCC503}" srcOrd="1" destOrd="0" presId="urn:microsoft.com/office/officeart/2005/8/layout/vList2"/>
    <dgm:cxn modelId="{5878B7A2-A572-46A5-8187-44E52606FEC4}" type="presParOf" srcId="{5B43C14C-85C2-4F2B-A97A-378CDCE2A85B}" destId="{F20883EA-245A-4089-B5EC-D7863BE2DA73}" srcOrd="2" destOrd="0" presId="urn:microsoft.com/office/officeart/2005/8/layout/vList2"/>
    <dgm:cxn modelId="{407ABBD2-02B4-4A69-A149-0CD4790AC147}" type="presParOf" srcId="{5B43C14C-85C2-4F2B-A97A-378CDCE2A85B}" destId="{99E8A9C1-1DE8-4D61-867B-A88C9A51DE3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24BF0-8843-410E-9F28-980279B6CBC3}">
      <dsp:nvSpPr>
        <dsp:cNvPr id="0" name=""/>
        <dsp:cNvSpPr/>
      </dsp:nvSpPr>
      <dsp:spPr>
        <a:xfrm>
          <a:off x="0" y="286739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63A5E-1D39-4793-85D7-DD37B042F222}">
      <dsp:nvSpPr>
        <dsp:cNvPr id="0" name=""/>
        <dsp:cNvSpPr/>
      </dsp:nvSpPr>
      <dsp:spPr>
        <a:xfrm>
          <a:off x="228600" y="94859"/>
          <a:ext cx="320039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err="1"/>
            <a:t>Catboost</a:t>
          </a:r>
          <a:r>
            <a:rPr lang="en-GB" sz="1300" kern="1200"/>
            <a:t> classifier - 0.7520</a:t>
          </a:r>
          <a:endParaRPr lang="en-US" sz="1300" kern="1200"/>
        </a:p>
      </dsp:txBody>
      <dsp:txXfrm>
        <a:off x="247334" y="113593"/>
        <a:ext cx="3162931" cy="346292"/>
      </dsp:txXfrm>
    </dsp:sp>
    <dsp:sp modelId="{AEEBBACF-2C37-4069-A2FA-76E0A1E89E33}">
      <dsp:nvSpPr>
        <dsp:cNvPr id="0" name=""/>
        <dsp:cNvSpPr/>
      </dsp:nvSpPr>
      <dsp:spPr>
        <a:xfrm>
          <a:off x="0" y="876420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C9F4C-AE16-497F-B1A5-476420758CCF}">
      <dsp:nvSpPr>
        <dsp:cNvPr id="0" name=""/>
        <dsp:cNvSpPr/>
      </dsp:nvSpPr>
      <dsp:spPr>
        <a:xfrm>
          <a:off x="228600" y="684539"/>
          <a:ext cx="320039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XGB Classifier – 0.7472</a:t>
          </a:r>
          <a:endParaRPr lang="en-US" sz="1300" kern="1200"/>
        </a:p>
      </dsp:txBody>
      <dsp:txXfrm>
        <a:off x="247334" y="703273"/>
        <a:ext cx="3162931" cy="346292"/>
      </dsp:txXfrm>
    </dsp:sp>
    <dsp:sp modelId="{A7EFC1C3-1CA7-46E1-BE0E-950C8D987728}">
      <dsp:nvSpPr>
        <dsp:cNvPr id="0" name=""/>
        <dsp:cNvSpPr/>
      </dsp:nvSpPr>
      <dsp:spPr>
        <a:xfrm>
          <a:off x="0" y="1466100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0F57A-4EC2-4328-AFDA-6830A8F17DD4}">
      <dsp:nvSpPr>
        <dsp:cNvPr id="0" name=""/>
        <dsp:cNvSpPr/>
      </dsp:nvSpPr>
      <dsp:spPr>
        <a:xfrm>
          <a:off x="228600" y="1274220"/>
          <a:ext cx="320039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RadomForest - 0.7444</a:t>
          </a:r>
          <a:endParaRPr lang="en-US" sz="1300" kern="1200"/>
        </a:p>
      </dsp:txBody>
      <dsp:txXfrm>
        <a:off x="247334" y="1292954"/>
        <a:ext cx="3162931" cy="346292"/>
      </dsp:txXfrm>
    </dsp:sp>
    <dsp:sp modelId="{C6D5BD47-53B2-43C1-A517-4B1F89F58DCC}">
      <dsp:nvSpPr>
        <dsp:cNvPr id="0" name=""/>
        <dsp:cNvSpPr/>
      </dsp:nvSpPr>
      <dsp:spPr>
        <a:xfrm>
          <a:off x="0" y="2055780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2B112-6780-409F-95ED-54ACDA48711C}">
      <dsp:nvSpPr>
        <dsp:cNvPr id="0" name=""/>
        <dsp:cNvSpPr/>
      </dsp:nvSpPr>
      <dsp:spPr>
        <a:xfrm>
          <a:off x="228600" y="1863900"/>
          <a:ext cx="3200399" cy="38376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solidFill>
                <a:schemeClr val="bg1"/>
              </a:solidFill>
            </a:rPr>
            <a:t>LightGBM – 0.7538</a:t>
          </a:r>
          <a:endParaRPr lang="en-US" sz="1300" kern="1200">
            <a:solidFill>
              <a:schemeClr val="bg1"/>
            </a:solidFill>
          </a:endParaRPr>
        </a:p>
      </dsp:txBody>
      <dsp:txXfrm>
        <a:off x="247334" y="1882634"/>
        <a:ext cx="3162931" cy="346292"/>
      </dsp:txXfrm>
    </dsp:sp>
    <dsp:sp modelId="{91C2E1C6-39ED-4580-97B9-15892A39E0FE}">
      <dsp:nvSpPr>
        <dsp:cNvPr id="0" name=""/>
        <dsp:cNvSpPr/>
      </dsp:nvSpPr>
      <dsp:spPr>
        <a:xfrm>
          <a:off x="0" y="2645460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B2D94-00AD-494F-BF45-29AD67241CB3}">
      <dsp:nvSpPr>
        <dsp:cNvPr id="0" name=""/>
        <dsp:cNvSpPr/>
      </dsp:nvSpPr>
      <dsp:spPr>
        <a:xfrm>
          <a:off x="228600" y="2453580"/>
          <a:ext cx="320039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DecisionTree – 0.6679</a:t>
          </a:r>
          <a:endParaRPr lang="en-US" sz="1300" kern="1200"/>
        </a:p>
      </dsp:txBody>
      <dsp:txXfrm>
        <a:off x="247334" y="2472314"/>
        <a:ext cx="3162931" cy="346292"/>
      </dsp:txXfrm>
    </dsp:sp>
    <dsp:sp modelId="{7D1EEF35-441E-4E63-9C32-BB258136A352}">
      <dsp:nvSpPr>
        <dsp:cNvPr id="0" name=""/>
        <dsp:cNvSpPr/>
      </dsp:nvSpPr>
      <dsp:spPr>
        <a:xfrm>
          <a:off x="0" y="3235140"/>
          <a:ext cx="4572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62782-926A-492E-8DE8-082FE764475C}">
      <dsp:nvSpPr>
        <dsp:cNvPr id="0" name=""/>
        <dsp:cNvSpPr/>
      </dsp:nvSpPr>
      <dsp:spPr>
        <a:xfrm>
          <a:off x="228600" y="3043260"/>
          <a:ext cx="3200399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Logistic regression – 0.7209</a:t>
          </a:r>
        </a:p>
      </dsp:txBody>
      <dsp:txXfrm>
        <a:off x="247334" y="3061994"/>
        <a:ext cx="3162931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68FA8-58B8-4797-AF65-C3D29057B49C}">
      <dsp:nvSpPr>
        <dsp:cNvPr id="0" name=""/>
        <dsp:cNvSpPr/>
      </dsp:nvSpPr>
      <dsp:spPr>
        <a:xfrm>
          <a:off x="0" y="0"/>
          <a:ext cx="48559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5FF31-451D-43E9-9656-37ADEE08F81A}">
      <dsp:nvSpPr>
        <dsp:cNvPr id="0" name=""/>
        <dsp:cNvSpPr/>
      </dsp:nvSpPr>
      <dsp:spPr>
        <a:xfrm>
          <a:off x="0" y="0"/>
          <a:ext cx="4855907" cy="1982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TPE search is available in the Optuna package</a:t>
          </a:r>
        </a:p>
      </dsp:txBody>
      <dsp:txXfrm>
        <a:off x="0" y="0"/>
        <a:ext cx="4855907" cy="1982014"/>
      </dsp:txXfrm>
    </dsp:sp>
    <dsp:sp modelId="{C3E3873D-EFE0-4CAA-ABC7-0748459CC2B8}">
      <dsp:nvSpPr>
        <dsp:cNvPr id="0" name=""/>
        <dsp:cNvSpPr/>
      </dsp:nvSpPr>
      <dsp:spPr>
        <a:xfrm>
          <a:off x="0" y="1982014"/>
          <a:ext cx="485590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0DAB-59C8-44EF-BAF2-6F779577F07E}">
      <dsp:nvSpPr>
        <dsp:cNvPr id="0" name=""/>
        <dsp:cNvSpPr/>
      </dsp:nvSpPr>
      <dsp:spPr>
        <a:xfrm>
          <a:off x="0" y="1982014"/>
          <a:ext cx="4855907" cy="1982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Chooses new hyperparameters to test based on previous trials</a:t>
          </a:r>
        </a:p>
      </dsp:txBody>
      <dsp:txXfrm>
        <a:off x="0" y="1982014"/>
        <a:ext cx="4855907" cy="1982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04A638-B974-4DA1-91FC-12B9F223EA33}">
      <dsp:nvSpPr>
        <dsp:cNvPr id="0" name=""/>
        <dsp:cNvSpPr/>
      </dsp:nvSpPr>
      <dsp:spPr>
        <a:xfrm>
          <a:off x="6394" y="2450915"/>
          <a:ext cx="1442686" cy="751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300" kern="1200"/>
            <a:t>Set intervals for search</a:t>
          </a:r>
        </a:p>
      </dsp:txBody>
      <dsp:txXfrm>
        <a:off x="6394" y="2450915"/>
        <a:ext cx="1442686" cy="501071"/>
      </dsp:txXfrm>
    </dsp:sp>
    <dsp:sp modelId="{E0FCA3B1-D28C-4EA6-AA91-84FF5EE5F9B2}">
      <dsp:nvSpPr>
        <dsp:cNvPr id="0" name=""/>
        <dsp:cNvSpPr/>
      </dsp:nvSpPr>
      <dsp:spPr>
        <a:xfrm>
          <a:off x="301884" y="2951986"/>
          <a:ext cx="1442686" cy="133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Specify a range of possible values of parameters for tuning</a:t>
          </a:r>
        </a:p>
      </dsp:txBody>
      <dsp:txXfrm>
        <a:off x="340950" y="2991052"/>
        <a:ext cx="1364554" cy="1255668"/>
      </dsp:txXfrm>
    </dsp:sp>
    <dsp:sp modelId="{A5D84C14-7A0F-4843-BAA4-B0BDD25AC75B}">
      <dsp:nvSpPr>
        <dsp:cNvPr id="0" name=""/>
        <dsp:cNvSpPr/>
      </dsp:nvSpPr>
      <dsp:spPr>
        <a:xfrm>
          <a:off x="1667786" y="2521857"/>
          <a:ext cx="463656" cy="359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1667786" y="2593694"/>
        <a:ext cx="355900" cy="215513"/>
      </dsp:txXfrm>
    </dsp:sp>
    <dsp:sp modelId="{E27FB4BE-0611-48E5-940B-15E172BCCB30}">
      <dsp:nvSpPr>
        <dsp:cNvPr id="0" name=""/>
        <dsp:cNvSpPr/>
      </dsp:nvSpPr>
      <dsp:spPr>
        <a:xfrm>
          <a:off x="2323905" y="2450915"/>
          <a:ext cx="1442686" cy="751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300" kern="1200"/>
            <a:t>Set number of trials</a:t>
          </a:r>
        </a:p>
      </dsp:txBody>
      <dsp:txXfrm>
        <a:off x="2323905" y="2450915"/>
        <a:ext cx="1442686" cy="501071"/>
      </dsp:txXfrm>
    </dsp:sp>
    <dsp:sp modelId="{2ABE3879-7B0C-41A8-BEFB-9EB370FBE6A2}">
      <dsp:nvSpPr>
        <dsp:cNvPr id="0" name=""/>
        <dsp:cNvSpPr/>
      </dsp:nvSpPr>
      <dsp:spPr>
        <a:xfrm>
          <a:off x="2619395" y="2951986"/>
          <a:ext cx="1442686" cy="133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Specify the number of iterations for the search</a:t>
          </a:r>
        </a:p>
      </dsp:txBody>
      <dsp:txXfrm>
        <a:off x="2658461" y="2991052"/>
        <a:ext cx="1364554" cy="1255668"/>
      </dsp:txXfrm>
    </dsp:sp>
    <dsp:sp modelId="{805C328F-0A54-4C3A-A297-5D96121443CE}">
      <dsp:nvSpPr>
        <dsp:cNvPr id="0" name=""/>
        <dsp:cNvSpPr/>
      </dsp:nvSpPr>
      <dsp:spPr>
        <a:xfrm>
          <a:off x="3985297" y="2521857"/>
          <a:ext cx="463656" cy="359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985297" y="2593694"/>
        <a:ext cx="355900" cy="215513"/>
      </dsp:txXfrm>
    </dsp:sp>
    <dsp:sp modelId="{0AEB0792-B653-421C-86EF-860D17AB55E3}">
      <dsp:nvSpPr>
        <dsp:cNvPr id="0" name=""/>
        <dsp:cNvSpPr/>
      </dsp:nvSpPr>
      <dsp:spPr>
        <a:xfrm>
          <a:off x="4641416" y="2450915"/>
          <a:ext cx="1442686" cy="751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Set Early Stopping Rounds</a:t>
          </a:r>
        </a:p>
      </dsp:txBody>
      <dsp:txXfrm>
        <a:off x="4641416" y="2450915"/>
        <a:ext cx="1442686" cy="501071"/>
      </dsp:txXfrm>
    </dsp:sp>
    <dsp:sp modelId="{3AA1FE85-C00A-4A98-98CF-DB5F18C01C36}">
      <dsp:nvSpPr>
        <dsp:cNvPr id="0" name=""/>
        <dsp:cNvSpPr/>
      </dsp:nvSpPr>
      <dsp:spPr>
        <a:xfrm>
          <a:off x="4936906" y="2951986"/>
          <a:ext cx="1442686" cy="133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Specify criteria to stop current trial if the score is not improving</a:t>
          </a:r>
        </a:p>
      </dsp:txBody>
      <dsp:txXfrm>
        <a:off x="4975972" y="2991052"/>
        <a:ext cx="1364554" cy="1255668"/>
      </dsp:txXfrm>
    </dsp:sp>
    <dsp:sp modelId="{32FBE834-EB3A-496C-B7BB-A8FBF8601DCB}">
      <dsp:nvSpPr>
        <dsp:cNvPr id="0" name=""/>
        <dsp:cNvSpPr/>
      </dsp:nvSpPr>
      <dsp:spPr>
        <a:xfrm>
          <a:off x="6302808" y="2521857"/>
          <a:ext cx="463656" cy="359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6302808" y="2593694"/>
        <a:ext cx="355900" cy="215513"/>
      </dsp:txXfrm>
    </dsp:sp>
    <dsp:sp modelId="{CC9250EB-5DFA-4E37-BE18-E5E4DF1D11D5}">
      <dsp:nvSpPr>
        <dsp:cNvPr id="0" name=""/>
        <dsp:cNvSpPr/>
      </dsp:nvSpPr>
      <dsp:spPr>
        <a:xfrm>
          <a:off x="6958927" y="2450915"/>
          <a:ext cx="1442686" cy="751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300" kern="1200"/>
            <a:t>Pruning</a:t>
          </a:r>
        </a:p>
      </dsp:txBody>
      <dsp:txXfrm>
        <a:off x="6958927" y="2450915"/>
        <a:ext cx="1442686" cy="501071"/>
      </dsp:txXfrm>
    </dsp:sp>
    <dsp:sp modelId="{131DB07D-CA87-431E-A1B3-C69974DBF154}">
      <dsp:nvSpPr>
        <dsp:cNvPr id="0" name=""/>
        <dsp:cNvSpPr/>
      </dsp:nvSpPr>
      <dsp:spPr>
        <a:xfrm>
          <a:off x="7254417" y="2951986"/>
          <a:ext cx="1442686" cy="133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Remove insignificant links from the decision trees</a:t>
          </a:r>
        </a:p>
      </dsp:txBody>
      <dsp:txXfrm>
        <a:off x="7293483" y="2991052"/>
        <a:ext cx="1364554" cy="1255668"/>
      </dsp:txXfrm>
    </dsp:sp>
    <dsp:sp modelId="{5B18E92E-870F-46D3-8734-FF27E802C707}">
      <dsp:nvSpPr>
        <dsp:cNvPr id="0" name=""/>
        <dsp:cNvSpPr/>
      </dsp:nvSpPr>
      <dsp:spPr>
        <a:xfrm>
          <a:off x="8620319" y="2521857"/>
          <a:ext cx="463656" cy="3591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8620319" y="2593694"/>
        <a:ext cx="355900" cy="215513"/>
      </dsp:txXfrm>
    </dsp:sp>
    <dsp:sp modelId="{626B2EC2-0EFB-477B-B309-3ABAAC623B2C}">
      <dsp:nvSpPr>
        <dsp:cNvPr id="0" name=""/>
        <dsp:cNvSpPr/>
      </dsp:nvSpPr>
      <dsp:spPr>
        <a:xfrm>
          <a:off x="9276438" y="2450915"/>
          <a:ext cx="1442686" cy="7516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300" kern="1200"/>
            <a:t>5-fold Cross-Validation</a:t>
          </a:r>
        </a:p>
      </dsp:txBody>
      <dsp:txXfrm>
        <a:off x="9276438" y="2450915"/>
        <a:ext cx="1442686" cy="501071"/>
      </dsp:txXfrm>
    </dsp:sp>
    <dsp:sp modelId="{C53C9258-8E0C-477A-AF2E-B18AA7A67698}">
      <dsp:nvSpPr>
        <dsp:cNvPr id="0" name=""/>
        <dsp:cNvSpPr/>
      </dsp:nvSpPr>
      <dsp:spPr>
        <a:xfrm>
          <a:off x="9571928" y="2951986"/>
          <a:ext cx="1442686" cy="133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/>
            <a:t>Compare the F1 macro scores to choose the best parameters</a:t>
          </a:r>
        </a:p>
      </dsp:txBody>
      <dsp:txXfrm>
        <a:off x="9610994" y="2991052"/>
        <a:ext cx="1364554" cy="1255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B20AA-7530-4688-A4E7-000D51D9C314}">
      <dsp:nvSpPr>
        <dsp:cNvPr id="0" name=""/>
        <dsp:cNvSpPr/>
      </dsp:nvSpPr>
      <dsp:spPr>
        <a:xfrm>
          <a:off x="0" y="24113"/>
          <a:ext cx="7651102" cy="6278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Combining Models</a:t>
          </a:r>
        </a:p>
      </dsp:txBody>
      <dsp:txXfrm>
        <a:off x="30648" y="54761"/>
        <a:ext cx="7589806" cy="566528"/>
      </dsp:txXfrm>
    </dsp:sp>
    <dsp:sp modelId="{9BF9B823-FDCE-4DCF-9B2C-4165A9DCC503}">
      <dsp:nvSpPr>
        <dsp:cNvPr id="0" name=""/>
        <dsp:cNvSpPr/>
      </dsp:nvSpPr>
      <dsp:spPr>
        <a:xfrm>
          <a:off x="0" y="696691"/>
          <a:ext cx="7651102" cy="1687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92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Use models that learn differently, ex. K-nearest neighbors, SVM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Build a model using Neural Networks/ Deep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Combine using  Voting/Stacking</a:t>
          </a:r>
        </a:p>
      </dsp:txBody>
      <dsp:txXfrm>
        <a:off x="0" y="696691"/>
        <a:ext cx="7651102" cy="1687285"/>
      </dsp:txXfrm>
    </dsp:sp>
    <dsp:sp modelId="{F20883EA-245A-4089-B5EC-D7863BE2DA73}">
      <dsp:nvSpPr>
        <dsp:cNvPr id="0" name=""/>
        <dsp:cNvSpPr/>
      </dsp:nvSpPr>
      <dsp:spPr>
        <a:xfrm>
          <a:off x="0" y="1634225"/>
          <a:ext cx="7651102" cy="5048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Feature Engineering</a:t>
          </a:r>
        </a:p>
      </dsp:txBody>
      <dsp:txXfrm>
        <a:off x="24642" y="1658867"/>
        <a:ext cx="7601818" cy="455518"/>
      </dsp:txXfrm>
    </dsp:sp>
    <dsp:sp modelId="{99E8A9C1-1DE8-4D61-867B-A88C9A51DE32}">
      <dsp:nvSpPr>
        <dsp:cNvPr id="0" name=""/>
        <dsp:cNvSpPr/>
      </dsp:nvSpPr>
      <dsp:spPr>
        <a:xfrm>
          <a:off x="0" y="2215334"/>
          <a:ext cx="7651102" cy="1646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92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Non-Linear transformations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Creating new features from existing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Create features using Clustering</a:t>
          </a:r>
        </a:p>
      </dsp:txBody>
      <dsp:txXfrm>
        <a:off x="0" y="2215334"/>
        <a:ext cx="7651102" cy="1646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03A60-F532-7D4B-9495-BECDC9C918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E85B-2E36-5349-880B-B0BB04CE98C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DF43009-DF51-D141-BCD3-79629B9C5B5D}" type="datetimeFigureOut">
              <a:rPr lang="en-US"/>
              <a:pPr>
                <a:defRPr/>
              </a:pPr>
              <a:t>8/2/2022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09B7C90-981C-9343-A6E7-09AD9B362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B7DDB4-0B27-7347-8D74-F8FB11105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DFE6C-52A2-1241-8B7D-1F09A599D2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A447-7B86-874A-8D5B-4BC9DD24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622E6EF-89B4-7E42-91B1-F6EF3C5638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04FD5BC8-85F6-A444-BB33-5346015A6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B9FF8B34-330A-4B44-A8FA-0F85B588E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910D5A64-B2B0-1E4E-AEA0-93B11BF13E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6EF420-3485-5D47-8F73-119171C70368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Top 1.6%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22E6EF-89B4-7E42-91B1-F6EF3C5638D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541CFEB7-A49E-1A46-97EF-64F0002C4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B26B2861-ED99-B547-8942-2ADA4B066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CAC81E8D-66E5-D34A-B371-A32355011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C17CFF-422B-9B41-A088-7484296A90CC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541CFEB7-A49E-1A46-97EF-64F0002C4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B26B2861-ED99-B547-8942-2ADA4B066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CAC81E8D-66E5-D34A-B371-A32355011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C17CFF-422B-9B41-A088-7484296A90CC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65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541CFEB7-A49E-1A46-97EF-64F0002C45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B26B2861-ED99-B547-8942-2ADA4B066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CAC81E8D-66E5-D34A-B371-A32355011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C17CFF-422B-9B41-A088-7484296A90CC}" type="slidenum">
              <a:rPr lang="en-US" altLang="en-US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3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rz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0ACDDAE5-8A25-314E-8AD8-A9BCD99D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2633663"/>
            <a:ext cx="83280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7434FA8-2F50-7E4F-988D-5F7307507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F451E8D-75F9-3B4E-8B6F-173BBE71E9D3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C373844-434D-5447-AAE6-42DCEC7C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6BD88-1C1A-0E4C-8B90-DCA1AF88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hap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C8E81086-9C14-814E-A468-7F199133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BD075840-B8B4-894D-B940-E91F6E63678E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8249659-9F40-704C-AE69-83AE57CE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30D5-9E2C-9B46-943C-723C85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1AACE0C1-9629-FF4F-B2E6-7B52E8C6F462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FC083F4-2CB4-8F4D-AAB6-9F670B5D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EB5EED1-4B96-574F-B34D-10270B3C93DD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4996AE79-DCB8-044B-A486-D0B7849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08AD99-95E2-9B49-9732-6DEB2481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95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B6847EA2-BB60-B044-820B-75F88783053F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38B66A1A-E165-1042-9C94-019E204A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C608E374-52AD-B44B-A36A-5736262D0C72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0C3FE27-B2A1-D243-B8A1-18D81C8B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DDFBB8-1DB9-3D47-A945-1A2CB90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9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C30271C-68E4-8643-8189-C8F7E17728B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13C5B48-F205-5A42-A836-967E3B80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51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9EA2-2173-9C44-8D20-1E54C792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80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rz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35B86F2C-821F-5748-8100-1C7715D88A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2708275"/>
            <a:ext cx="75152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6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E30EB77D-48B6-984A-AE24-052A6A972C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1330325"/>
            <a:ext cx="369887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1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31D6668D-D73D-8F4A-933F-456E52CB9DFC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9DB3B-C0C0-AC4E-9BBD-6843081F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52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DDA18355-8752-9D42-9795-B0B4A80E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2349ACD-5373-4C45-9F0A-0FE3EEFCEA6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262145-B481-ED4A-B6E6-06E3879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4AA66-FE72-E548-BAA2-68033C51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9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755E95B0-BA7A-6E45-92EB-61CAD8F7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374775"/>
            <a:ext cx="367347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60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71794A3-E238-E64D-94F9-B054D133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4E765B8-AA8A-9B4E-950E-E3BA27BBA63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6372-5ECE-E744-9B21-1ED8BA1E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132F0D1-A7D7-2647-83B6-B6AEC275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92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A92FBF7D-FF21-6A4C-80B8-6202E098058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0EB9335C-6DAD-F643-B866-842EDC8A6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F21D110-A2E0-F94B-B3DE-092CAA8ED8E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39268D8-FC1C-2D40-A5A8-47A6C145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C3B5FC-9B7B-AC4D-8751-C189FD03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7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CB631482-18B7-2F46-84FD-DE6AF665ACF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CF32EFD-BA1E-D142-8BF2-3221833B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46175C-BC7F-E449-82F1-37DF049DB2F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72FEC1A-D5AD-544B-BE92-21CFE18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70DCD77-38CE-204E-8D8E-ECB1B9A4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9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F40A76A1-5BF2-C243-911E-A03F11C353EE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A1CD51E4-A0ED-9342-8810-D4F53AF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0BB0A0B-AF6A-E947-A7A7-5304D9C3432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D2BC59A-8848-3042-B85F-DB266E75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3FD8F1F-5B84-AF40-9E60-93F19EB0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7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3EF61E04-DD54-4F42-B9A7-6E188F6A4318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8E518FAD-8D27-B14B-B591-680FFE914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D6EF3BB3-7D48-8341-B3C6-1FEB51FA883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694" y="316748"/>
            <a:ext cx="9399681" cy="9407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5B203C77-F146-4A4B-9864-0118BD05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09F26-921A-F44A-85FA-506D223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2545572-98AF-0142-BFAF-CE854792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80F9011-73DD-074E-A777-F986E2AF59F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33F0E10-8A64-F54F-809D-44E9B5C9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CB8E-DD5C-9740-A3CE-3F95D563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92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hapes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213EF2C5-D499-5649-B5B0-F4E09E64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718C0BD8-0FAB-9B4F-9358-B84F0B210D4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301F90C-688B-C548-87C6-8E95C95F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D738-6AA4-C240-BDE0-EAA7D3D3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88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88D61E70-0D00-7C45-8B05-D5C66C0838C9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9381A614-BB75-3D49-AC64-C944DCAF1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9C897BB-EE7D-C948-B053-EA0762E45FB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83B2CA86-5AAA-B54B-9A94-5AADDF5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9267B13-0792-DC42-B8D7-6C02ECE1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1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38200F0-E486-BA45-8B13-E3BF18FFDF36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B69C98A-98CF-3541-89A5-52D1C3984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57F326-290E-2546-9E64-304FAA7F22D0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FD28089-5ACD-ED46-B33C-C9EA0C7B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C3E7772-2363-D24B-A28F-8CC04B98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D193508-B5AC-5446-8723-8CD34302BAEC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63B1D9D-DE85-434C-9DA2-3508305E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6BF4A8A5-9C1B-9A41-8873-44DC288043B0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048D-7FDA-5B49-A5A3-0F4E0C2F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2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CD83C-7D8C-9A47-893B-F54F57F9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7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6C02BE4D-A0FE-8E40-BE1B-E7DD17EF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A8D2C79-31C4-414F-902A-3165C9C8EF9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735415-206E-7A41-97F6-C2D181DC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5F6BD-69A0-3540-811D-A75FCCCF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7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1D59160-B5F9-0745-866E-FF8506C8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4F7EB3CC-1C2A-5C48-AF91-B2A7AD6B532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2D95-AAA2-324C-8457-C24B021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93D5B91-E64C-4346-8A50-B7B5A4D9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06FBA191-0D97-ED44-956C-E80088E532C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A6489F7A-533B-DE47-94ED-11607402E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5D4E487A-7FB7-D64E-959C-21B62078E888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2BE082C-748D-C346-B3BD-EDA81E53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85D4D0C-7443-AE4A-8FE5-69BAE7B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9AB6D3B-1B47-8B4D-A31C-BFDEDBF83775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EE3793A0-0413-2341-A076-32788B866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33CCAE3-8882-AC40-868C-EB4F96E8D2C1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787AFDD-367D-8049-A8E3-A76F44D8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B5E45CB-37FD-134A-AB41-0EA0CCC8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E748CA6F-D9A4-D443-A53B-3DEE7D90162B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F87C3F34-4390-EE43-B4A5-954F910E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38470853-6E1B-194F-AE62-F124817C19C7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8EEF23C8-6BB7-7040-9E2D-32E14C8A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6666742-4A8A-D445-B3CA-1C66019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3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D8E0245C-8434-9746-9A09-AA6B6F74B8C0}"/>
              </a:ext>
            </a:extLst>
          </p:cNvPr>
          <p:cNvCxnSpPr>
            <a:cxnSpLocks/>
          </p:cNvCxnSpPr>
          <p:nvPr userDrawn="1"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3DF02732-2841-9B40-A2C9-66A06CCA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83A2C34-3929-9242-BB81-07072E4AB5BF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CB8B9A3-BD9E-5641-9FA9-FC607D17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994DE-F17E-9049-8EAB-59CF6E2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2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F037F24-AEB5-C542-9AD8-542A853FF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F7B9BC1-19DD-4A4E-99A1-4DA20A284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8E6C-EB3A-2E4C-93E3-3CB27EA5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29" name="Picture 9">
            <a:extLst>
              <a:ext uri="{FF2B5EF4-FFF2-40B4-BE49-F238E27FC236}">
                <a16:creationId xmlns:a16="http://schemas.microsoft.com/office/drawing/2014/main" id="{8A1BCE5C-CBAB-3A48-97D0-D13C671D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50" r:id="rId15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F1513BBF-FE8C-9A42-A6E2-C1300B8B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7F01ADA-0710-CC49-927B-A43B361DC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A2F6-28DE-7C46-B5A8-B10A09BC3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919C827E-2496-464B-863F-797E3D8949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51" r:id="rId15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5">
            <a:extLst>
              <a:ext uri="{FF2B5EF4-FFF2-40B4-BE49-F238E27FC236}">
                <a16:creationId xmlns:a16="http://schemas.microsoft.com/office/drawing/2014/main" id="{7BF022CE-3A1A-F946-9D14-30005B931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04775"/>
            <a:ext cx="9401175" cy="3324225"/>
          </a:xfrm>
        </p:spPr>
        <p:txBody>
          <a:bodyPr/>
          <a:lstStyle/>
          <a:p>
            <a:r>
              <a:rPr lang="en-US" sz="5400"/>
              <a:t>Earthquake Damage Model</a:t>
            </a:r>
            <a:br>
              <a:rPr lang="en-US" sz="5400"/>
            </a:br>
            <a:endParaRPr lang="en-US" altLang="en-US" sz="5400"/>
          </a:p>
        </p:txBody>
      </p:sp>
      <p:sp>
        <p:nvSpPr>
          <p:cNvPr id="5" name="Text Box 152">
            <a:extLst>
              <a:ext uri="{FF2B5EF4-FFF2-40B4-BE49-F238E27FC236}">
                <a16:creationId xmlns:a16="http://schemas.microsoft.com/office/drawing/2014/main" id="{3D2D9B2F-D0AF-4652-AA5C-C10EB3A3FD12}"/>
              </a:ext>
            </a:extLst>
          </p:cNvPr>
          <p:cNvSpPr txBox="1"/>
          <p:nvPr/>
        </p:nvSpPr>
        <p:spPr>
          <a:xfrm>
            <a:off x="3787878" y="3043555"/>
            <a:ext cx="7135761" cy="310160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1600200" tIns="0" rIns="68580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2000" b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Submitted by: Team Adelaide</a:t>
            </a:r>
            <a:r>
              <a:rPr lang="en-US" sz="11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</a:t>
            </a:r>
            <a:endParaRPr lang="en-CA" sz="200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Ishaan Sinha - </a:t>
            </a:r>
            <a:r>
              <a:rPr lang="en-US" sz="120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20is38@queensu.ca</a:t>
            </a: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Marshal Yuan - 21yy40@queensu.ca     </a:t>
            </a:r>
            <a:endParaRPr lang="en-CA" sz="200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Kripa Nayak - 21ksn1@queensu.ca</a:t>
            </a:r>
            <a:r>
              <a:rPr lang="en-US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</a:t>
            </a:r>
            <a:endParaRPr lang="en-CA" sz="200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Fiona Bai - 21jb69@queensu.ca</a:t>
            </a:r>
            <a:r>
              <a:rPr lang="en-US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</a:t>
            </a:r>
            <a:endParaRPr lang="en-CA" sz="200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Rachel Chen - 21jc69@queensu.ca</a:t>
            </a: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Oluwaseun Adelana - 21oa9@queensu.ca</a:t>
            </a:r>
            <a:r>
              <a:rPr lang="en-US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</a:t>
            </a:r>
            <a:endParaRPr lang="en-CA" sz="2000">
              <a:solidFill>
                <a:schemeClr val="tx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0205-FFCF-B892-2C46-D1AE739F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Final Model - </a:t>
            </a:r>
            <a:r>
              <a:rPr lang="en-CA" err="1"/>
              <a:t>LightGBM</a:t>
            </a:r>
            <a:endParaRPr lang="en-CA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C2C2613-C12C-8694-B353-9F542A16B449}"/>
              </a:ext>
            </a:extLst>
          </p:cNvPr>
          <p:cNvGraphicFramePr>
            <a:graphicFrameLocks noGrp="1"/>
          </p:cNvGraphicFramePr>
          <p:nvPr/>
        </p:nvGraphicFramePr>
        <p:xfrm>
          <a:off x="2962549" y="1502227"/>
          <a:ext cx="487265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326">
                  <a:extLst>
                    <a:ext uri="{9D8B030D-6E8A-4147-A177-3AD203B41FA5}">
                      <a16:colId xmlns:a16="http://schemas.microsoft.com/office/drawing/2014/main" val="3471609288"/>
                    </a:ext>
                  </a:extLst>
                </a:gridCol>
                <a:gridCol w="2436326">
                  <a:extLst>
                    <a:ext uri="{9D8B030D-6E8A-4147-A177-3AD203B41FA5}">
                      <a16:colId xmlns:a16="http://schemas.microsoft.com/office/drawing/2014/main" val="749899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98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err="1"/>
                        <a:t>Softmax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36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Num_class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1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Is_unbalance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1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N_estimators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55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Learning_rate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Num_leaves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Min_data_in_leaf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64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Max_depth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89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Lambda_l1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08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Min_gain_to_split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Bagging_fraction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Feature_fraction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48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9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17B9-CA78-E494-F56A-5555E65A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 Performance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5C82C-887A-6681-2024-09015FCB81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639"/>
            <a:ext cx="4038095" cy="314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60094-E4C2-D457-F699-43A8653C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18" y="2022236"/>
            <a:ext cx="5542231" cy="171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AA3BD-1428-149B-7ABD-67EFB2F184AB}"/>
              </a:ext>
            </a:extLst>
          </p:cNvPr>
          <p:cNvSpPr txBox="1"/>
          <p:nvPr/>
        </p:nvSpPr>
        <p:spPr>
          <a:xfrm>
            <a:off x="6146666" y="4336029"/>
            <a:ext cx="55422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400" dirty="0">
                <a:latin typeface="Lato"/>
                <a:ea typeface="Lato"/>
                <a:cs typeface="Lato"/>
              </a:rPr>
              <a:t>The overall F1-micro score is 0.7991373785979332</a:t>
            </a:r>
          </a:p>
        </p:txBody>
      </p:sp>
    </p:spTree>
    <p:extLst>
      <p:ext uri="{BB962C8B-B14F-4D97-AF65-F5344CB8AC3E}">
        <p14:creationId xmlns:p14="http://schemas.microsoft.com/office/powerpoint/2010/main" val="363081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2516-4C31-60CF-47C0-2853D1EE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</p:spPr>
        <p:txBody>
          <a:bodyPr wrap="square" anchor="b">
            <a:normAutofit/>
          </a:bodyPr>
          <a:lstStyle/>
          <a:p>
            <a:r>
              <a:rPr lang="en-CA"/>
              <a:t>What the Model Learned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A181D38-C9E2-4ABF-2618-B87319D67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732" y="2032443"/>
            <a:ext cx="3932237" cy="3826865"/>
          </a:xfrm>
        </p:spPr>
        <p:txBody>
          <a:bodyPr/>
          <a:lstStyle/>
          <a:p>
            <a:r>
              <a:rPr lang="en-US" sz="2400" dirty="0"/>
              <a:t>Most Important Features:</a:t>
            </a:r>
            <a:endParaRPr lang="en-US" sz="2400" dirty="0">
              <a:ea typeface="Lato"/>
              <a:cs typeface="Lat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Location</a:t>
            </a:r>
            <a:endParaRPr lang="en-US" sz="2400">
              <a:ea typeface="Lato"/>
              <a:cs typeface="Lat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Age</a:t>
            </a:r>
            <a:endParaRPr lang="en-US" sz="2400">
              <a:ea typeface="Lato"/>
              <a:cs typeface="Lat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Area</a:t>
            </a:r>
            <a:endParaRPr lang="en-US" sz="2400">
              <a:ea typeface="Lato"/>
              <a:cs typeface="Lat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Height</a:t>
            </a:r>
            <a:endParaRPr lang="en-US" sz="2400">
              <a:ea typeface="Lato"/>
              <a:cs typeface="Lat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Ground Floor Type</a:t>
            </a:r>
            <a:endParaRPr lang="en-US" sz="2400" dirty="0">
              <a:ea typeface="Lato"/>
              <a:cs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428BE-ED3B-071E-0CC4-0C4C02DF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269" y="1776429"/>
            <a:ext cx="8080897" cy="39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69F4-6FED-9490-A070-5B799AD2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Next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248B0A-ED8A-086F-C1FE-92B8E4807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184373"/>
              </p:ext>
            </p:extLst>
          </p:nvPr>
        </p:nvGraphicFramePr>
        <p:xfrm>
          <a:off x="838200" y="1670183"/>
          <a:ext cx="7651102" cy="4514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45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EA5F-5E55-812A-B3AF-786E3FF0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 wrap="square" anchor="b">
            <a:normAutofit/>
          </a:bodyPr>
          <a:lstStyle/>
          <a:p>
            <a:r>
              <a:rPr lang="en-CA"/>
              <a:t>Lessons Learned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4195C6-BAAE-957C-A462-A43E7C900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4974771" cy="4314304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Trees based algorithms are the best</a:t>
            </a:r>
            <a:endParaRPr lang="en-US" sz="2400" dirty="0">
              <a:ea typeface="Lato"/>
              <a:cs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LightGBM</a:t>
            </a:r>
            <a:r>
              <a:rPr lang="en-US" sz="2400" dirty="0"/>
              <a:t> gives speed and accuracy</a:t>
            </a:r>
            <a:endParaRPr lang="en-US" sz="2400" dirty="0">
              <a:ea typeface="Lato"/>
              <a:cs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Tuning significantly improves performance</a:t>
            </a:r>
            <a:endParaRPr lang="en-US" sz="2400" dirty="0">
              <a:ea typeface="Lato"/>
              <a:cs typeface="La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Target Encoding is a safe bet</a:t>
            </a:r>
            <a:endParaRPr lang="en-US" sz="2400" dirty="0">
              <a:ea typeface="Lato"/>
              <a:cs typeface="Lato"/>
            </a:endParaRPr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B2234F7-0D5A-B186-C502-CCA602269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22" b="-2"/>
          <a:stretch/>
        </p:blipFill>
        <p:spPr>
          <a:xfrm>
            <a:off x="6181531" y="1732031"/>
            <a:ext cx="4923737" cy="4099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28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6791-1AA8-EC40-AB4F-9C22481A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Lato Black"/>
                <a:cs typeface="Lato Black"/>
              </a:rPr>
              <a:t>Submission </a:t>
            </a:r>
            <a:endParaRPr lang="en-GB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553B10-7B6B-26D4-526A-FC65DBBF9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633" y="1523331"/>
            <a:ext cx="6416859" cy="4782176"/>
          </a:xfrm>
        </p:spPr>
      </p:pic>
    </p:spTree>
    <p:extLst>
      <p:ext uri="{BB962C8B-B14F-4D97-AF65-F5344CB8AC3E}">
        <p14:creationId xmlns:p14="http://schemas.microsoft.com/office/powerpoint/2010/main" val="337749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63E89E69-8BF2-AF46-A06E-46D4EFBAB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913063"/>
            <a:ext cx="8877300" cy="1031875"/>
          </a:xfrm>
        </p:spPr>
        <p:txBody>
          <a:bodyPr/>
          <a:lstStyle/>
          <a:p>
            <a:r>
              <a:rPr lang="en-US" altLang="en-US"/>
              <a:t>Thank You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63E89E69-8BF2-AF46-A06E-46D4EFBAB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913063"/>
            <a:ext cx="8877300" cy="1031875"/>
          </a:xfrm>
        </p:spPr>
        <p:txBody>
          <a:bodyPr/>
          <a:lstStyle/>
          <a:p>
            <a:r>
              <a:rPr lang="en-US" altLang="en-US"/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7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63E89E69-8BF2-AF46-A06E-46D4EFBAB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2913063"/>
            <a:ext cx="8877300" cy="1031875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F8A6666-33F4-74A8-4E60-B5BCB660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34" y="677353"/>
            <a:ext cx="4059381" cy="576923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8C4991-ED10-03A9-EF86-FE72DB14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5" y="675340"/>
            <a:ext cx="5638799" cy="58829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4F29F4-00C6-E88B-75EF-59D2DC3B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8" y="-196005"/>
            <a:ext cx="9401269" cy="937444"/>
          </a:xfrm>
        </p:spPr>
        <p:txBody>
          <a:bodyPr/>
          <a:lstStyle/>
          <a:p>
            <a:r>
              <a:rPr lang="en-US">
                <a:ea typeface="Lato Black"/>
                <a:cs typeface="Lato Black"/>
              </a:rPr>
              <a:t>Data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C5DC-1C48-3E33-3405-E76BB0E2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 wrap="square" anchor="b">
            <a:normAutofit/>
          </a:bodyPr>
          <a:lstStyle/>
          <a:p>
            <a:r>
              <a:rPr lang="en-CA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2DA8-B703-1CE9-2D9D-4DCD4C59F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CA">
              <a:effectLst/>
            </a:endParaRP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20D256-BD95-26CB-BF1A-5D63E2039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7" r="9882" b="-3"/>
          <a:stretch/>
        </p:blipFill>
        <p:spPr>
          <a:xfrm>
            <a:off x="7002903" y="2031298"/>
            <a:ext cx="4225978" cy="352107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AE84F-3946-1959-B446-20FC98BC4129}"/>
              </a:ext>
            </a:extLst>
          </p:cNvPr>
          <p:cNvSpPr txBox="1"/>
          <p:nvPr/>
        </p:nvSpPr>
        <p:spPr>
          <a:xfrm>
            <a:off x="561223" y="1528769"/>
            <a:ext cx="59791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Lato"/>
                <a:ea typeface="Lato"/>
                <a:cs typeface="Lato"/>
              </a:rPr>
              <a:t>7.8 Mw Gorkha Earthquake on April 25, 2015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Lato"/>
                <a:ea typeface="Lato"/>
                <a:cs typeface="Lato"/>
              </a:rPr>
              <a:t>A massive household survey using mobile technology to assess building damage in the earthquake-affected districts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Lato"/>
                <a:ea typeface="Lato"/>
                <a:cs typeface="Lato"/>
              </a:rPr>
              <a:t>Identify beneficiaries eligible for government assistance for housing reconstruction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Lato"/>
                <a:ea typeface="Lato"/>
                <a:cs typeface="Lato"/>
              </a:rPr>
              <a:t>Our goal is to predict the level of damage to buildings caused by the earthquake</a:t>
            </a:r>
          </a:p>
        </p:txBody>
      </p:sp>
    </p:spTree>
    <p:extLst>
      <p:ext uri="{BB962C8B-B14F-4D97-AF65-F5344CB8AC3E}">
        <p14:creationId xmlns:p14="http://schemas.microsoft.com/office/powerpoint/2010/main" val="320068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608C38F-C348-9DBB-5F52-A618FB12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072" y="1437731"/>
            <a:ext cx="5597236" cy="4847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9E8B-3110-0731-77DD-629917B6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489921"/>
          </a:xfrm>
        </p:spPr>
        <p:txBody>
          <a:bodyPr/>
          <a:lstStyle/>
          <a:p>
            <a:r>
              <a:rPr lang="en-US">
                <a:ea typeface="Lato Black"/>
                <a:cs typeface="Lato Black"/>
              </a:rPr>
              <a:t>Histogram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31165-8F62-6347-4537-288160D9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33453" y="625694"/>
            <a:ext cx="7258132" cy="591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65A7F-029D-6612-C3BF-7D8721D3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550397"/>
          </a:xfrm>
        </p:spPr>
        <p:txBody>
          <a:bodyPr/>
          <a:lstStyle/>
          <a:p>
            <a:r>
              <a:rPr lang="en-US">
                <a:ea typeface="Lato Black"/>
                <a:cs typeface="Lato Black"/>
              </a:rPr>
              <a:t>Heatmap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1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1570-A5BC-DDFC-820A-2D2BB077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Target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16F90-B7A0-A974-E246-2958F376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285" y="1848360"/>
            <a:ext cx="3825572" cy="78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17FE3-CCE1-0B57-8412-5561FBD3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92" y="3232209"/>
            <a:ext cx="6744284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8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1883746-6766-A29A-EDAA-66AC5420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0" y="1418785"/>
            <a:ext cx="10044545" cy="4213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EA46B-6D0C-9066-B759-74CAB814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Cross Validation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749907-B87C-9D7D-1AAB-C88AB83C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05" y="1846605"/>
            <a:ext cx="7412181" cy="250592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D98C0A-36C0-D0E2-BDFE-8E058A28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42" y="4384358"/>
            <a:ext cx="7730836" cy="15170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530DD6-3E70-D38F-9C58-FD5837A3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CV Scores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769FC1-6B43-236E-90DB-771E866D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88" y="1343820"/>
            <a:ext cx="8993003" cy="4735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A60AE-A45D-7BE3-3D21-AC241B17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Hyperparameter Tuning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0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FC257-4AEB-D10F-6507-637ABBC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23" y="1948845"/>
            <a:ext cx="5425614" cy="3876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F5D58-550D-F573-224C-CCEE530C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Best Trail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2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E882-6F28-FDC6-C346-FC74ED24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Final Model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3170E9A-4BB2-7EAD-392C-5F07EB01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210" y="216549"/>
            <a:ext cx="7254723" cy="65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6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2457-D3E9-0843-EAD4-261069C6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Prediction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1B527D-9BBA-1021-5A60-D34C54AE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56" y="1620375"/>
            <a:ext cx="7268736" cy="43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9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C659-DD0B-54D0-46EA-816CFC98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Lato Black"/>
                <a:cs typeface="Lato Black"/>
              </a:rPr>
              <a:t>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62BE-6949-2225-7355-6F995513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29" y="1814278"/>
            <a:ext cx="5872684" cy="4215779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The data was collected for a total of 260,601 buildings which were of different types</a:t>
            </a:r>
          </a:p>
          <a:p>
            <a:r>
              <a:rPr lang="en-US" sz="2400" dirty="0">
                <a:ea typeface="+mn-lt"/>
                <a:cs typeface="+mn-lt"/>
              </a:rPr>
              <a:t>Different types of data</a:t>
            </a:r>
          </a:p>
          <a:p>
            <a:pPr lvl="1"/>
            <a:r>
              <a:rPr lang="en-US" dirty="0">
                <a:ea typeface="Lato"/>
                <a:cs typeface="Lato"/>
              </a:rPr>
              <a:t>Discrete/Integer variables - 9</a:t>
            </a:r>
          </a:p>
          <a:p>
            <a:pPr lvl="1"/>
            <a:r>
              <a:rPr lang="en-US" dirty="0">
                <a:ea typeface="Lato"/>
                <a:cs typeface="Lato"/>
              </a:rPr>
              <a:t>Binary variables - 22</a:t>
            </a:r>
          </a:p>
          <a:p>
            <a:pPr lvl="1"/>
            <a:r>
              <a:rPr lang="en-US" dirty="0">
                <a:ea typeface="Lato"/>
                <a:cs typeface="Lato"/>
              </a:rPr>
              <a:t>Categorical variables - 8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FC287C-63B3-E90F-2A78-4EA00F75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147" y="2193717"/>
            <a:ext cx="3954904" cy="2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1173-EBE3-CF82-09BC-ED11006F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Lato Black"/>
                <a:cs typeface="Lato Black"/>
              </a:rPr>
              <a:t>Data Cleaning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1B95A22-7E78-B8AF-E1EB-452F3962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53" y="1603140"/>
            <a:ext cx="4544290" cy="273424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E2BD09-16B1-A7A6-FF23-6E4B8ED0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659"/>
            <a:ext cx="5163053" cy="3889208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The histogram shows that the damage grade which is our target variable, is imbalanced</a:t>
            </a:r>
          </a:p>
          <a:p>
            <a:r>
              <a:rPr lang="en-US" sz="2400" dirty="0">
                <a:ea typeface="Lato"/>
                <a:cs typeface="Lato"/>
              </a:rPr>
              <a:t>Outliers in "Age" variable</a:t>
            </a:r>
          </a:p>
          <a:p>
            <a:endParaRPr lang="en-US">
              <a:ea typeface="Lato"/>
              <a:cs typeface="Lato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2416A84-1E4B-5FAE-B98F-7E6FD720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20" y="3787534"/>
            <a:ext cx="3117272" cy="2372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A097A8-B5CA-1A22-E427-A5BBB81FC2A4}"/>
              </a:ext>
            </a:extLst>
          </p:cNvPr>
          <p:cNvSpPr txBox="1"/>
          <p:nvPr/>
        </p:nvSpPr>
        <p:spPr>
          <a:xfrm>
            <a:off x="6192761" y="4547808"/>
            <a:ext cx="429380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+mn-lt"/>
                <a:ea typeface="+mn-lt"/>
                <a:cs typeface="+mn-lt"/>
              </a:rPr>
              <a:t>Damage grade 1 – 10%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+mn-lt"/>
                <a:ea typeface="+mn-lt"/>
                <a:cs typeface="+mn-lt"/>
              </a:rPr>
              <a:t>Damage grade 2 – 57%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+mn-lt"/>
                <a:ea typeface="+mn-lt"/>
                <a:cs typeface="+mn-lt"/>
              </a:rPr>
              <a:t>Damage grade 3 – 33%</a:t>
            </a:r>
            <a:endParaRPr lang="en-US" sz="24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88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DBFF-3DD9-3C04-EA87-396027DF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Feature Engineering &amp; Correlation Matrix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EAB7-86F8-27FB-04B7-6C7F6CA8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43" y="1968912"/>
            <a:ext cx="5847422" cy="4346408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Converted some numerical features into categorical features</a:t>
            </a:r>
          </a:p>
          <a:p>
            <a:r>
              <a:rPr lang="en-US" sz="2400" dirty="0">
                <a:ea typeface="+mn-lt"/>
                <a:cs typeface="+mn-lt"/>
              </a:rPr>
              <a:t>Target encoding on categorical variables.</a:t>
            </a:r>
          </a:p>
          <a:p>
            <a:r>
              <a:rPr lang="en-US" sz="2400" dirty="0">
                <a:ea typeface="+mn-lt"/>
                <a:cs typeface="+mn-lt"/>
              </a:rPr>
              <a:t>2 high correlations in the feature height and secondary use agriculture</a:t>
            </a:r>
            <a:endParaRPr lang="en-US" sz="2400" dirty="0">
              <a:ea typeface="Lato"/>
              <a:cs typeface="Lato"/>
            </a:endParaRPr>
          </a:p>
          <a:p>
            <a:r>
              <a:rPr lang="en-US" sz="2400" dirty="0">
                <a:ea typeface="+mn-lt"/>
                <a:cs typeface="+mn-lt"/>
              </a:rPr>
              <a:t>2 pairs of variables had more than 70% correlation</a:t>
            </a:r>
            <a:endParaRPr lang="en-US" sz="2400" dirty="0"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3D2E5-E345-7FC3-039F-B61127E5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3859" y="1633997"/>
            <a:ext cx="5332351" cy="434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41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2E7D-D98D-32AB-4911-711A160B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Lato Black"/>
                <a:cs typeface="Lato Black"/>
              </a:rPr>
              <a:t>Cross Validation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8A2682-755D-F913-3AC7-E4EB06BB4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9" y="5341410"/>
            <a:ext cx="6816436" cy="101041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539A2E6-678E-8336-130F-6EF74247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4" y="1943552"/>
            <a:ext cx="4475018" cy="2957042"/>
          </a:xfrm>
          <a:prstGeom prst="rect">
            <a:avLst/>
          </a:prstGeom>
        </p:spPr>
      </p:pic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F37F69BE-2ACB-535D-FE2B-5C5693F67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32819"/>
              </p:ext>
            </p:extLst>
          </p:nvPr>
        </p:nvGraphicFramePr>
        <p:xfrm>
          <a:off x="730771" y="171262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190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2940-2327-A86E-C01A-4CB2A0E8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</p:spPr>
        <p:txBody>
          <a:bodyPr wrap="square" anchor="b">
            <a:normAutofit/>
          </a:bodyPr>
          <a:lstStyle/>
          <a:p>
            <a:r>
              <a:rPr lang="en-GB"/>
              <a:t>Hyperparameter Tuning </a:t>
            </a:r>
          </a:p>
        </p:txBody>
      </p:sp>
      <p:pic>
        <p:nvPicPr>
          <p:cNvPr id="7" name="Picture 6" descr="A picture containing Teams&#10;&#10;Description automatically generated">
            <a:extLst>
              <a:ext uri="{FF2B5EF4-FFF2-40B4-BE49-F238E27FC236}">
                <a16:creationId xmlns:a16="http://schemas.microsoft.com/office/drawing/2014/main" id="{436B2537-5167-035C-F269-99521B07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14" y="1862659"/>
            <a:ext cx="4541372" cy="4314304"/>
          </a:xfrm>
          <a:prstGeom prst="rect">
            <a:avLst/>
          </a:prstGeom>
          <a:noFill/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ACD19B14-FC4F-C532-33BB-35BED4BCAC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71700754"/>
              </p:ext>
            </p:extLst>
          </p:nvPr>
        </p:nvGraphicFramePr>
        <p:xfrm>
          <a:off x="6172200" y="1862659"/>
          <a:ext cx="4855907" cy="396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541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2940-2327-A86E-C01A-4CB2A0E8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Lato Black"/>
                <a:cs typeface="Lato Black"/>
              </a:rPr>
              <a:t>Hyperparameter Tuning </a:t>
            </a:r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66C615-D992-9479-8D5E-DC20D4E0DC3C}"/>
              </a:ext>
            </a:extLst>
          </p:cNvPr>
          <p:cNvGraphicFramePr/>
          <p:nvPr/>
        </p:nvGraphicFramePr>
        <p:xfrm>
          <a:off x="444757" y="65314"/>
          <a:ext cx="11021009" cy="6736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11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CA4-B37F-AD74-5AB7-0827F65E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Else We Tried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C41C-D115-F638-2D22-22DBA2F8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311"/>
            <a:ext cx="4095136" cy="2567999"/>
          </a:xfrm>
        </p:spPr>
        <p:txBody>
          <a:bodyPr/>
          <a:lstStyle/>
          <a:p>
            <a:r>
              <a:rPr lang="en-CA"/>
              <a:t>Scaling</a:t>
            </a:r>
          </a:p>
          <a:p>
            <a:r>
              <a:rPr lang="en-CA"/>
              <a:t>Category Encoding</a:t>
            </a:r>
          </a:p>
          <a:p>
            <a:r>
              <a:rPr lang="en-CA"/>
              <a:t>Feature Selection</a:t>
            </a:r>
          </a:p>
          <a:p>
            <a:r>
              <a:rPr lang="en-CA"/>
              <a:t>Feature Engineering</a:t>
            </a:r>
          </a:p>
          <a:p>
            <a:pPr marL="0" indent="0">
              <a:buNone/>
            </a:pPr>
            <a:endParaRPr lang="en-CA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92D483-5B5F-18C2-2E92-A3EBB6A2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13" y="1694702"/>
            <a:ext cx="5113175" cy="28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8077"/>
      </p:ext>
    </p:extLst>
  </p:cSld>
  <p:clrMapOvr>
    <a:masterClrMapping/>
  </p:clrMapOvr>
</p:sld>
</file>

<file path=ppt/theme/theme1.xml><?xml version="1.0" encoding="utf-8"?>
<a:theme xmlns:a="http://schemas.openxmlformats.org/drawingml/2006/main" name="Smith Theme Whit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3826B517-9EC1-514D-8AE6-FF11C3180FD4}"/>
    </a:ext>
  </a:extLst>
</a:theme>
</file>

<file path=ppt/theme/theme2.xml><?xml version="1.0" encoding="utf-8"?>
<a:theme xmlns:a="http://schemas.openxmlformats.org/drawingml/2006/main" name="Smith Theme Blu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9EC0CC30-5467-5F4A-BEFC-B400A349D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1f53af-0839-4590-9035-0a90e03916a4">
      <Terms xmlns="http://schemas.microsoft.com/office/infopath/2007/PartnerControls"/>
    </lcf76f155ced4ddcb4097134ff3c332f>
    <TaxCatchAll xmlns="e2ef53b7-fe33-4dfd-983a-e2b80c88e45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F460725E695D468FB4EA78613189B3" ma:contentTypeVersion="13" ma:contentTypeDescription="Create a new document." ma:contentTypeScope="" ma:versionID="a19f22ca7904378e9439d0465a5ecee7">
  <xsd:schema xmlns:xsd="http://www.w3.org/2001/XMLSchema" xmlns:xs="http://www.w3.org/2001/XMLSchema" xmlns:p="http://schemas.microsoft.com/office/2006/metadata/properties" xmlns:ns2="c01f53af-0839-4590-9035-0a90e03916a4" xmlns:ns3="e2ef53b7-fe33-4dfd-983a-e2b80c88e453" targetNamespace="http://schemas.microsoft.com/office/2006/metadata/properties" ma:root="true" ma:fieldsID="a02f8fc617d4925fecf4aa19b338a47a" ns2:_="" ns3:_="">
    <xsd:import namespace="c01f53af-0839-4590-9035-0a90e03916a4"/>
    <xsd:import namespace="e2ef53b7-fe33-4dfd-983a-e2b80c88e4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1f53af-0839-4590-9035-0a90e03916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cbd2e69d-a885-47d9-a849-8bc90acf94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f53b7-fe33-4dfd-983a-e2b80c88e45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300fc131-7ec6-4d4a-a434-c388a98761a5}" ma:internalName="TaxCatchAll" ma:showField="CatchAllData" ma:web="e2ef53b7-fe33-4dfd-983a-e2b80c88e4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10F656-490A-4298-B979-5BBA22E13E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A24B5D-E28C-4DCB-B7DA-739D01A1DA87}">
  <ds:schemaRefs>
    <ds:schemaRef ds:uri="c01f53af-0839-4590-9035-0a90e03916a4"/>
    <ds:schemaRef ds:uri="e2ef53b7-fe33-4dfd-983a-e2b80c88e4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8505991-7CDA-4021-AB10-2E7EBC68AE1E}">
  <ds:schemaRefs>
    <ds:schemaRef ds:uri="c01f53af-0839-4590-9035-0a90e03916a4"/>
    <ds:schemaRef ds:uri="e2ef53b7-fe33-4dfd-983a-e2b80c88e4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527</Words>
  <Application>Microsoft Office PowerPoint</Application>
  <PresentationFormat>Widescreen</PresentationFormat>
  <Paragraphs>128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Lato</vt:lpstr>
      <vt:lpstr>Lato Black</vt:lpstr>
      <vt:lpstr>Times New Roman</vt:lpstr>
      <vt:lpstr>Wingdings</vt:lpstr>
      <vt:lpstr>Smith Theme White</vt:lpstr>
      <vt:lpstr>Smith Theme Blue</vt:lpstr>
      <vt:lpstr>Earthquake Damage Model </vt:lpstr>
      <vt:lpstr>Introduction</vt:lpstr>
      <vt:lpstr>Data</vt:lpstr>
      <vt:lpstr>Data Cleaning</vt:lpstr>
      <vt:lpstr>Feature Engineering &amp; Correlation Matrix</vt:lpstr>
      <vt:lpstr>Cross Validation</vt:lpstr>
      <vt:lpstr>Hyperparameter Tuning </vt:lpstr>
      <vt:lpstr>Hyperparameter Tuning </vt:lpstr>
      <vt:lpstr>What Else We Tried</vt:lpstr>
      <vt:lpstr>Final Model - LightGBM</vt:lpstr>
      <vt:lpstr>Model Performance</vt:lpstr>
      <vt:lpstr>What the Model Learned</vt:lpstr>
      <vt:lpstr>Next Steps</vt:lpstr>
      <vt:lpstr>Lessons Learned</vt:lpstr>
      <vt:lpstr>Submission </vt:lpstr>
      <vt:lpstr>Thank You</vt:lpstr>
      <vt:lpstr>Q&amp;A</vt:lpstr>
      <vt:lpstr>Appendix</vt:lpstr>
      <vt:lpstr>Data Overview</vt:lpstr>
      <vt:lpstr>Histogram</vt:lpstr>
      <vt:lpstr>Heatmap</vt:lpstr>
      <vt:lpstr>Target Encoding</vt:lpstr>
      <vt:lpstr>Cross Validation</vt:lpstr>
      <vt:lpstr>CV Scores</vt:lpstr>
      <vt:lpstr>Hyperparameter Tuning</vt:lpstr>
      <vt:lpstr>Best Trail</vt:lpstr>
      <vt:lpstr>Final Model</vt:lpstr>
      <vt:lpstr>Prediction</vt:lpstr>
    </vt:vector>
  </TitlesOfParts>
  <Manager/>
  <Company>Smith School of Business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Jiali Fiona Bai</dc:creator>
  <cp:keywords/>
  <dc:description/>
  <cp:lastModifiedBy>Yichen Yuan</cp:lastModifiedBy>
  <cp:revision>30</cp:revision>
  <dcterms:created xsi:type="dcterms:W3CDTF">2020-07-27T18:24:57Z</dcterms:created>
  <dcterms:modified xsi:type="dcterms:W3CDTF">2022-08-03T00:08:56Z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0x010100B9F460725E695D468FB4EA78613189B3</vt:lpwstr>
  </property>
  <property fmtid="{D5CDD505-2E9C-101B-9397-08002B2CF9AE}" pid="3" name="MediaServiceImageTags">
    <vt:lpwstr/>
  </property>
</Properties>
</file>